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4" r:id="rId8"/>
    <p:sldMasterId id="2147483666" r:id="rId9"/>
    <p:sldMasterId id="2147483668" r:id="rId10"/>
    <p:sldMasterId id="2147483670" r:id="rId11"/>
    <p:sldMasterId id="2147483672" r:id="rId12"/>
    <p:sldMasterId id="2147483674" r:id="rId13"/>
    <p:sldMasterId id="2147483676" r:id="rId14"/>
    <p:sldMasterId id="2147483678" r:id="rId15"/>
    <p:sldMasterId id="2147483680" r:id="rId16"/>
    <p:sldMasterId id="2147483682" r:id="rId17"/>
    <p:sldMasterId id="2147483684" r:id="rId18"/>
    <p:sldMasterId id="2147483686" r:id="rId19"/>
    <p:sldMasterId id="2147483688" r:id="rId20"/>
    <p:sldMasterId id="2147483690" r:id="rId21"/>
    <p:sldMasterId id="2147483695" r:id="rId22"/>
  </p:sldMasterIdLst>
  <p:notesMasterIdLst>
    <p:notesMasterId r:id="rId27"/>
  </p:notesMasterIdLst>
  <p:sldIdLst>
    <p:sldId id="256" r:id="rId23"/>
    <p:sldId id="257" r:id="rId24"/>
    <p:sldId id="282" r:id="rId25"/>
    <p:sldId id="283" r:id="rId26"/>
  </p:sldIdLst>
  <p:sldSz cx="10333038" cy="820896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626" y="180"/>
      </p:cViewPr>
      <p:guideLst>
        <p:guide orient="horz" pos="2585"/>
        <p:guide pos="32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7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71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72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73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71C4F22C-83AD-4217-8FFC-D8ED6F05B22E}" type="slidenum"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‹#›</a:t>
            </a:fld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786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35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/>
    <p:bodyStyle/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/>
    <p:bodyStyle/>
    <p:otherStyle/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/>
    <p:bodyStyle/>
    <p:otherStyle/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/>
    <p:bodyStyle/>
    <p:otherStyle/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/>
    <p:bodyStyle/>
    <p:otherStyle/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8800" cy="13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/>
          <p:cNvPicPr/>
          <p:nvPr/>
        </p:nvPicPr>
        <p:blipFill>
          <a:blip r:embed="rId2"/>
          <a:stretch/>
        </p:blipFill>
        <p:spPr>
          <a:xfrm>
            <a:off x="6120" y="877320"/>
            <a:ext cx="10332720" cy="7331760"/>
          </a:xfrm>
          <a:prstGeom prst="rect">
            <a:avLst/>
          </a:prstGeom>
          <a:ln w="0">
            <a:noFill/>
          </a:ln>
        </p:spPr>
      </p:pic>
      <p:sp>
        <p:nvSpPr>
          <p:cNvPr id="75" name="CustomShape 46"/>
          <p:cNvSpPr/>
          <p:nvPr/>
        </p:nvSpPr>
        <p:spPr>
          <a:xfrm>
            <a:off x="0" y="-10080"/>
            <a:ext cx="10328760" cy="887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3280" tIns="26640" rIns="53280" bIns="26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ИНФОРМАЦИОННЫЕ</a:t>
            </a:r>
            <a:r>
              <a:rPr lang="ru-RU" sz="1400" b="0" u="none" strike="noStrike">
                <a:solidFill>
                  <a:srgbClr val="FFFFFF"/>
                </a:solidFill>
                <a:uFillTx/>
                <a:latin typeface="Calibri"/>
                <a:ea typeface="DejaVu Sans"/>
              </a:rPr>
              <a:t> </a:t>
            </a: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МАТЕРИАЛЫ ПО ОСАДКАМ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НА ТЕРРИТОРИИ ЯРОСЛАВСКОЙ ОБЛАСТИ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(РИСК НАРУШЕНИЯ ЭЛЕКТРОСНАБЖЕНИЯ НА 09-10.01.2026) 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76" name="Group 13"/>
          <p:cNvGrpSpPr/>
          <p:nvPr/>
        </p:nvGrpSpPr>
        <p:grpSpPr>
          <a:xfrm>
            <a:off x="7735320" y="3705120"/>
            <a:ext cx="2808720" cy="3706920"/>
            <a:chOff x="7735320" y="3705120"/>
            <a:chExt cx="2808720" cy="3706920"/>
          </a:xfrm>
        </p:grpSpPr>
        <p:grpSp>
          <p:nvGrpSpPr>
            <p:cNvPr id="77" name="Group 14"/>
            <p:cNvGrpSpPr/>
            <p:nvPr/>
          </p:nvGrpSpPr>
          <p:grpSpPr>
            <a:xfrm>
              <a:off x="7735320" y="3705120"/>
              <a:ext cx="2808720" cy="3706920"/>
              <a:chOff x="7735320" y="3705120"/>
              <a:chExt cx="2808720" cy="3706920"/>
            </a:xfrm>
          </p:grpSpPr>
          <p:sp>
            <p:nvSpPr>
              <p:cNvPr id="78" name="CustomShape 47"/>
              <p:cNvSpPr/>
              <p:nvPr/>
            </p:nvSpPr>
            <p:spPr>
              <a:xfrm>
                <a:off x="7940520" y="6586200"/>
                <a:ext cx="1519920" cy="165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grpSp>
            <p:nvGrpSpPr>
              <p:cNvPr id="79" name="Group 15"/>
              <p:cNvGrpSpPr/>
              <p:nvPr/>
            </p:nvGrpSpPr>
            <p:grpSpPr>
              <a:xfrm>
                <a:off x="7735320" y="3705120"/>
                <a:ext cx="2808720" cy="3706920"/>
                <a:chOff x="7735320" y="3705120"/>
                <a:chExt cx="2808720" cy="3706920"/>
              </a:xfrm>
            </p:grpSpPr>
            <p:grpSp>
              <p:nvGrpSpPr>
                <p:cNvPr id="80" name="Group 18"/>
                <p:cNvGrpSpPr/>
                <p:nvPr/>
              </p:nvGrpSpPr>
              <p:grpSpPr>
                <a:xfrm>
                  <a:off x="7735320" y="3705120"/>
                  <a:ext cx="2808720" cy="3706920"/>
                  <a:chOff x="7735320" y="3705120"/>
                  <a:chExt cx="2808720" cy="3706920"/>
                </a:xfrm>
              </p:grpSpPr>
              <p:sp>
                <p:nvSpPr>
                  <p:cNvPr id="81" name="CustomShape 48"/>
                  <p:cNvSpPr/>
                  <p:nvPr/>
                </p:nvSpPr>
                <p:spPr>
                  <a:xfrm>
                    <a:off x="7735320" y="3757680"/>
                    <a:ext cx="2562840" cy="3654360"/>
                  </a:xfrm>
                  <a:prstGeom prst="rect">
                    <a:avLst/>
                  </a:prstGeom>
                  <a:solidFill>
                    <a:schemeClr val="lt1"/>
                  </a:solidFill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82" name="CustomShape 49"/>
                  <p:cNvSpPr/>
                  <p:nvPr/>
                </p:nvSpPr>
                <p:spPr>
                  <a:xfrm>
                    <a:off x="8286840" y="6238440"/>
                    <a:ext cx="20617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- прогноз нарушения ЛЭП (УГМС) 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83" name="CustomShape 50"/>
                  <p:cNvSpPr/>
                  <p:nvPr/>
                </p:nvSpPr>
                <p:spPr>
                  <a:xfrm>
                    <a:off x="8379720" y="3705120"/>
                    <a:ext cx="18007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1" i="1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Условные обозначения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84" name="CustomShape 51"/>
                  <p:cNvSpPr/>
                  <p:nvPr/>
                </p:nvSpPr>
                <p:spPr>
                  <a:xfrm>
                    <a:off x="8250120" y="6718320"/>
                    <a:ext cx="1804680" cy="211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85" name="CustomShape 52"/>
                  <p:cNvSpPr/>
                  <p:nvPr/>
                </p:nvSpPr>
                <p:spPr>
                  <a:xfrm>
                    <a:off x="7887240" y="7205040"/>
                    <a:ext cx="637560" cy="196200"/>
                  </a:xfrm>
                  <a:prstGeom prst="rect">
                    <a:avLst/>
                  </a:prstGeom>
                  <a:solidFill>
                    <a:schemeClr val="lt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700" b="1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Ярославль</a:t>
                    </a:r>
                    <a:endParaRPr lang="ru-RU" sz="7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86" name="CustomShape 53"/>
                  <p:cNvSpPr/>
                  <p:nvPr/>
                </p:nvSpPr>
                <p:spPr>
                  <a:xfrm>
                    <a:off x="7935120" y="6293160"/>
                    <a:ext cx="331920" cy="205560"/>
                  </a:xfrm>
                  <a:custGeom>
                    <a:avLst/>
                    <a:gdLst>
                      <a:gd name="textAreaLeft" fmla="*/ 0 w 331920"/>
                      <a:gd name="textAreaRight" fmla="*/ 360000 w 331920"/>
                      <a:gd name="textAreaTop" fmla="*/ 0 h 205560"/>
                      <a:gd name="textAreaBottom" fmla="*/ 233640 h 205560"/>
                    </a:gdLst>
                    <a:ahLst/>
                    <a:cxnLst/>
                    <a:rect l="textAreaLeft" t="textAreaTop" r="textAreaRight" b="textAreaBottom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 w="25560">
                    <a:solidFill>
                      <a:srgbClr val="FF0000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87" name="CustomShape 54"/>
                  <p:cNvSpPr/>
                  <p:nvPr/>
                </p:nvSpPr>
                <p:spPr>
                  <a:xfrm>
                    <a:off x="7830360" y="6571440"/>
                    <a:ext cx="563760" cy="125640"/>
                  </a:xfrm>
                  <a:prstGeom prst="rect">
                    <a:avLst/>
                  </a:prstGeom>
                  <a:solidFill>
                    <a:srgbClr val="FFFF00"/>
                  </a:solidFill>
                  <a:ln w="25560">
                    <a:solidFill>
                      <a:srgbClr val="000000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321/15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88" name="CustomShape 55"/>
                  <p:cNvSpPr/>
                  <p:nvPr/>
                </p:nvSpPr>
                <p:spPr>
                  <a:xfrm>
                    <a:off x="8406720" y="7163640"/>
                    <a:ext cx="205812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- муниципальное образование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89" name="CustomShape 56"/>
                  <p:cNvSpPr/>
                  <p:nvPr/>
                </p:nvSpPr>
                <p:spPr>
                  <a:xfrm>
                    <a:off x="8411040" y="4823280"/>
                    <a:ext cx="213300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- линии электропередач 110 кВт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90" name="CustomShape 57"/>
                  <p:cNvSpPr/>
                  <p:nvPr/>
                </p:nvSpPr>
                <p:spPr>
                  <a:xfrm>
                    <a:off x="8362800" y="6549840"/>
                    <a:ext cx="213588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- протяженность ЛЭП/ТП (шт.)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91" name="CustomShape 58"/>
                  <p:cNvSpPr/>
                  <p:nvPr/>
                </p:nvSpPr>
                <p:spPr>
                  <a:xfrm>
                    <a:off x="8612280" y="4097160"/>
                    <a:ext cx="699840" cy="371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осадки, мм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92" name="CustomShape 59"/>
                <p:cNvSpPr/>
                <p:nvPr/>
              </p:nvSpPr>
              <p:spPr>
                <a:xfrm>
                  <a:off x="8002800" y="7022160"/>
                  <a:ext cx="223560" cy="11988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560">
                  <a:solidFill>
                    <a:srgbClr val="000000"/>
                  </a:solidFill>
                  <a:miter/>
                </a:ln>
                <a:effectLst>
                  <a:outerShdw blurRad="50760" dist="37674" dir="2700000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60%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93" name="CustomShape 60"/>
                <p:cNvSpPr/>
                <p:nvPr/>
              </p:nvSpPr>
              <p:spPr>
                <a:xfrm>
                  <a:off x="8423640" y="6978960"/>
                  <a:ext cx="1869480" cy="201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 - износ электроэнергетических систем 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94" name="CustomShape 61"/>
                <p:cNvSpPr/>
                <p:nvPr/>
              </p:nvSpPr>
              <p:spPr>
                <a:xfrm>
                  <a:off x="7830360" y="6831720"/>
                  <a:ext cx="574200" cy="100440"/>
                </a:xfrm>
                <a:prstGeom prst="rect">
                  <a:avLst/>
                </a:prstGeom>
                <a:solidFill>
                  <a:srgbClr val="92D050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Calibri"/>
                      <a:ea typeface="DejaVu Sans"/>
                    </a:rPr>
                    <a:t>19/330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95" name="CustomShape 62"/>
                <p:cNvSpPr/>
                <p:nvPr/>
              </p:nvSpPr>
              <p:spPr>
                <a:xfrm>
                  <a:off x="8377920" y="6773040"/>
                  <a:ext cx="1497960" cy="243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1200" rIns="127800" bIns="6120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- кол-во домов /населения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96" name="CustomShape 63"/>
              <p:cNvSpPr/>
              <p:nvPr/>
            </p:nvSpPr>
            <p:spPr>
              <a:xfrm>
                <a:off x="8307360" y="5565600"/>
                <a:ext cx="156852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количество осадков (УГМС), мм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7" name="CustomShape 64"/>
              <p:cNvSpPr/>
              <p:nvPr/>
            </p:nvSpPr>
            <p:spPr>
              <a:xfrm>
                <a:off x="7900560" y="5597280"/>
                <a:ext cx="369360" cy="24228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15</a:t>
                </a:r>
                <a:endParaRPr lang="ru-RU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98" name="CustomShape 65"/>
              <p:cNvSpPr/>
              <p:nvPr/>
            </p:nvSpPr>
            <p:spPr>
              <a:xfrm>
                <a:off x="7912800" y="5897160"/>
                <a:ext cx="357120" cy="24228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7</a:t>
                </a:r>
                <a:endParaRPr lang="ru-RU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9" name="CustomShape 66"/>
              <p:cNvSpPr/>
              <p:nvPr/>
            </p:nvSpPr>
            <p:spPr>
              <a:xfrm>
                <a:off x="8349480" y="5883840"/>
                <a:ext cx="138096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порывы ветра (УГМС), м/с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pic>
          <p:nvPicPr>
            <p:cNvPr id="100" name="Рисунок 2_ 4"/>
            <p:cNvPicPr/>
            <p:nvPr/>
          </p:nvPicPr>
          <p:blipFill>
            <a:blip r:embed="rId3"/>
            <a:stretch/>
          </p:blipFill>
          <p:spPr>
            <a:xfrm>
              <a:off x="7887240" y="4388760"/>
              <a:ext cx="576000" cy="1166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1" name="Рисунок 4_ 4"/>
            <p:cNvPicPr/>
            <p:nvPr/>
          </p:nvPicPr>
          <p:blipFill>
            <a:blip r:embed="rId4"/>
            <a:stretch/>
          </p:blipFill>
          <p:spPr>
            <a:xfrm>
              <a:off x="7885080" y="3933720"/>
              <a:ext cx="2154240" cy="174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2" name="CustomShape 68"/>
          <p:cNvSpPr/>
          <p:nvPr/>
        </p:nvSpPr>
        <p:spPr>
          <a:xfrm>
            <a:off x="8516880" y="7534800"/>
            <a:ext cx="1767600" cy="638280"/>
          </a:xfrm>
          <a:prstGeom prst="rect">
            <a:avLst/>
          </a:prstGeom>
          <a:solidFill>
            <a:schemeClr val="lt1">
              <a:alpha val="85000"/>
            </a:schemeClr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5840" tIns="52920" rIns="105840" bIns="529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ЦУКС ГУ МЧС по Ярославской области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АРМ № 9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14:00 08.01.2026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Исп. Е.С. Приказчикова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Тел. 341-50-856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6372360" y="1094040"/>
            <a:ext cx="754920" cy="1312200"/>
          </a:xfrm>
          <a:custGeom>
            <a:avLst/>
            <a:gdLst>
              <a:gd name="textAreaLeft" fmla="*/ 0 w 754920"/>
              <a:gd name="textAreaRight" fmla="*/ 780480 w 754920"/>
              <a:gd name="textAreaTop" fmla="*/ 0 h 1312200"/>
              <a:gd name="textAreaBottom" fmla="*/ 1337760 h 1312200"/>
            </a:gdLst>
            <a:ahLst/>
            <a:cxnLst/>
            <a:rect l="textAreaLeft" t="textAreaTop" r="textAreaRight" b="textAreaBottom"/>
            <a:pathLst>
              <a:path w="700601" h="832169">
                <a:moveTo>
                  <a:pt x="424308" y="618371"/>
                </a:moveTo>
                <a:lnTo>
                  <a:pt x="355234" y="815723"/>
                </a:lnTo>
                <a:lnTo>
                  <a:pt x="335499" y="786120"/>
                </a:lnTo>
                <a:lnTo>
                  <a:pt x="302607" y="832169"/>
                </a:lnTo>
                <a:lnTo>
                  <a:pt x="269715" y="795988"/>
                </a:lnTo>
                <a:lnTo>
                  <a:pt x="223666" y="812434"/>
                </a:lnTo>
                <a:lnTo>
                  <a:pt x="138147" y="812434"/>
                </a:lnTo>
                <a:lnTo>
                  <a:pt x="118411" y="769674"/>
                </a:lnTo>
                <a:lnTo>
                  <a:pt x="49338" y="763096"/>
                </a:lnTo>
                <a:lnTo>
                  <a:pt x="16446" y="720336"/>
                </a:lnTo>
                <a:lnTo>
                  <a:pt x="19735" y="647974"/>
                </a:lnTo>
                <a:lnTo>
                  <a:pt x="75652" y="680866"/>
                </a:lnTo>
                <a:lnTo>
                  <a:pt x="115122" y="641395"/>
                </a:lnTo>
                <a:lnTo>
                  <a:pt x="72362" y="585479"/>
                </a:lnTo>
                <a:lnTo>
                  <a:pt x="16446" y="585479"/>
                </a:lnTo>
                <a:lnTo>
                  <a:pt x="0" y="549297"/>
                </a:lnTo>
                <a:lnTo>
                  <a:pt x="32892" y="476935"/>
                </a:lnTo>
                <a:lnTo>
                  <a:pt x="121701" y="476935"/>
                </a:lnTo>
                <a:lnTo>
                  <a:pt x="144725" y="526273"/>
                </a:lnTo>
                <a:lnTo>
                  <a:pt x="184196" y="526273"/>
                </a:lnTo>
                <a:lnTo>
                  <a:pt x="177617" y="453910"/>
                </a:lnTo>
                <a:lnTo>
                  <a:pt x="220377" y="417729"/>
                </a:lnTo>
                <a:lnTo>
                  <a:pt x="240112" y="348656"/>
                </a:lnTo>
                <a:lnTo>
                  <a:pt x="226955" y="236823"/>
                </a:lnTo>
                <a:lnTo>
                  <a:pt x="246690" y="184195"/>
                </a:lnTo>
                <a:lnTo>
                  <a:pt x="319053" y="190774"/>
                </a:lnTo>
                <a:lnTo>
                  <a:pt x="401283" y="26313"/>
                </a:lnTo>
                <a:lnTo>
                  <a:pt x="427597" y="16446"/>
                </a:lnTo>
                <a:lnTo>
                  <a:pt x="486803" y="59205"/>
                </a:lnTo>
                <a:lnTo>
                  <a:pt x="513116" y="62495"/>
                </a:lnTo>
                <a:lnTo>
                  <a:pt x="542719" y="16446"/>
                </a:lnTo>
                <a:lnTo>
                  <a:pt x="588768" y="23024"/>
                </a:lnTo>
                <a:lnTo>
                  <a:pt x="618371" y="0"/>
                </a:lnTo>
                <a:lnTo>
                  <a:pt x="628239" y="65784"/>
                </a:lnTo>
                <a:lnTo>
                  <a:pt x="664420" y="88808"/>
                </a:lnTo>
                <a:lnTo>
                  <a:pt x="700601" y="108543"/>
                </a:lnTo>
                <a:lnTo>
                  <a:pt x="661131" y="174328"/>
                </a:lnTo>
                <a:lnTo>
                  <a:pt x="572322" y="197352"/>
                </a:lnTo>
                <a:lnTo>
                  <a:pt x="562455" y="246690"/>
                </a:lnTo>
                <a:lnTo>
                  <a:pt x="588768" y="276293"/>
                </a:lnTo>
                <a:lnTo>
                  <a:pt x="555876" y="315764"/>
                </a:lnTo>
                <a:lnTo>
                  <a:pt x="592057" y="338788"/>
                </a:lnTo>
                <a:lnTo>
                  <a:pt x="559165" y="368391"/>
                </a:lnTo>
                <a:lnTo>
                  <a:pt x="578901" y="407861"/>
                </a:lnTo>
                <a:lnTo>
                  <a:pt x="552587" y="447332"/>
                </a:lnTo>
                <a:lnTo>
                  <a:pt x="575611" y="522984"/>
                </a:lnTo>
                <a:lnTo>
                  <a:pt x="546008" y="572322"/>
                </a:lnTo>
                <a:lnTo>
                  <a:pt x="513116" y="542719"/>
                </a:lnTo>
                <a:lnTo>
                  <a:pt x="516406" y="582189"/>
                </a:lnTo>
                <a:lnTo>
                  <a:pt x="483514" y="595346"/>
                </a:lnTo>
                <a:lnTo>
                  <a:pt x="424308" y="618371"/>
                </a:lnTo>
                <a:close/>
              </a:path>
            </a:pathLst>
          </a:cu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04" name="CustomShape 1"/>
          <p:cNvSpPr/>
          <p:nvPr/>
        </p:nvSpPr>
        <p:spPr>
          <a:xfrm>
            <a:off x="5296320" y="1108800"/>
            <a:ext cx="756360" cy="1313640"/>
          </a:xfrm>
          <a:custGeom>
            <a:avLst/>
            <a:gdLst>
              <a:gd name="textAreaLeft" fmla="*/ 0 w 756360"/>
              <a:gd name="textAreaRight" fmla="*/ 780480 w 756360"/>
              <a:gd name="textAreaTop" fmla="*/ 0 h 1313640"/>
              <a:gd name="textAreaBottom" fmla="*/ 1337760 h 1313640"/>
            </a:gdLst>
            <a:ahLst/>
            <a:cxnLst/>
            <a:rect l="textAreaLeft" t="textAreaTop" r="textAreaRight" b="textAreaBottom"/>
            <a:pathLst>
              <a:path w="700601" h="832169">
                <a:moveTo>
                  <a:pt x="424308" y="618371"/>
                </a:moveTo>
                <a:lnTo>
                  <a:pt x="355234" y="815723"/>
                </a:lnTo>
                <a:lnTo>
                  <a:pt x="335499" y="786120"/>
                </a:lnTo>
                <a:lnTo>
                  <a:pt x="302607" y="832169"/>
                </a:lnTo>
                <a:lnTo>
                  <a:pt x="269715" y="795988"/>
                </a:lnTo>
                <a:lnTo>
                  <a:pt x="223666" y="812434"/>
                </a:lnTo>
                <a:lnTo>
                  <a:pt x="138147" y="812434"/>
                </a:lnTo>
                <a:lnTo>
                  <a:pt x="118411" y="769674"/>
                </a:lnTo>
                <a:lnTo>
                  <a:pt x="49338" y="763096"/>
                </a:lnTo>
                <a:lnTo>
                  <a:pt x="16446" y="720336"/>
                </a:lnTo>
                <a:lnTo>
                  <a:pt x="19735" y="647974"/>
                </a:lnTo>
                <a:lnTo>
                  <a:pt x="75652" y="680866"/>
                </a:lnTo>
                <a:lnTo>
                  <a:pt x="115122" y="641395"/>
                </a:lnTo>
                <a:lnTo>
                  <a:pt x="72362" y="585479"/>
                </a:lnTo>
                <a:lnTo>
                  <a:pt x="16446" y="585479"/>
                </a:lnTo>
                <a:lnTo>
                  <a:pt x="0" y="549297"/>
                </a:lnTo>
                <a:lnTo>
                  <a:pt x="32892" y="476935"/>
                </a:lnTo>
                <a:lnTo>
                  <a:pt x="121701" y="476935"/>
                </a:lnTo>
                <a:lnTo>
                  <a:pt x="144725" y="526273"/>
                </a:lnTo>
                <a:lnTo>
                  <a:pt x="184196" y="526273"/>
                </a:lnTo>
                <a:lnTo>
                  <a:pt x="177617" y="453910"/>
                </a:lnTo>
                <a:lnTo>
                  <a:pt x="220377" y="417729"/>
                </a:lnTo>
                <a:lnTo>
                  <a:pt x="240112" y="348656"/>
                </a:lnTo>
                <a:lnTo>
                  <a:pt x="226955" y="236823"/>
                </a:lnTo>
                <a:lnTo>
                  <a:pt x="246690" y="184195"/>
                </a:lnTo>
                <a:lnTo>
                  <a:pt x="319053" y="190774"/>
                </a:lnTo>
                <a:lnTo>
                  <a:pt x="401283" y="26313"/>
                </a:lnTo>
                <a:lnTo>
                  <a:pt x="427597" y="16446"/>
                </a:lnTo>
                <a:lnTo>
                  <a:pt x="486803" y="59205"/>
                </a:lnTo>
                <a:lnTo>
                  <a:pt x="513116" y="62495"/>
                </a:lnTo>
                <a:lnTo>
                  <a:pt x="542719" y="16446"/>
                </a:lnTo>
                <a:lnTo>
                  <a:pt x="588768" y="23024"/>
                </a:lnTo>
                <a:lnTo>
                  <a:pt x="618371" y="0"/>
                </a:lnTo>
                <a:lnTo>
                  <a:pt x="628239" y="65784"/>
                </a:lnTo>
                <a:lnTo>
                  <a:pt x="664420" y="88808"/>
                </a:lnTo>
                <a:lnTo>
                  <a:pt x="700601" y="108543"/>
                </a:lnTo>
                <a:lnTo>
                  <a:pt x="661131" y="174328"/>
                </a:lnTo>
                <a:lnTo>
                  <a:pt x="572322" y="197352"/>
                </a:lnTo>
                <a:lnTo>
                  <a:pt x="562455" y="246690"/>
                </a:lnTo>
                <a:lnTo>
                  <a:pt x="588768" y="276293"/>
                </a:lnTo>
                <a:lnTo>
                  <a:pt x="555876" y="315764"/>
                </a:lnTo>
                <a:lnTo>
                  <a:pt x="592057" y="338788"/>
                </a:lnTo>
                <a:lnTo>
                  <a:pt x="559165" y="368391"/>
                </a:lnTo>
                <a:lnTo>
                  <a:pt x="578901" y="407861"/>
                </a:lnTo>
                <a:lnTo>
                  <a:pt x="552587" y="447332"/>
                </a:lnTo>
                <a:lnTo>
                  <a:pt x="575611" y="522984"/>
                </a:lnTo>
                <a:lnTo>
                  <a:pt x="546008" y="572322"/>
                </a:lnTo>
                <a:lnTo>
                  <a:pt x="513116" y="542719"/>
                </a:lnTo>
                <a:lnTo>
                  <a:pt x="516406" y="582189"/>
                </a:lnTo>
                <a:lnTo>
                  <a:pt x="483514" y="595346"/>
                </a:lnTo>
                <a:lnTo>
                  <a:pt x="424308" y="618371"/>
                </a:lnTo>
                <a:close/>
              </a:path>
            </a:pathLst>
          </a:cu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6205320" y="1438200"/>
            <a:ext cx="900720" cy="895320"/>
          </a:xfrm>
          <a:custGeom>
            <a:avLst/>
            <a:gdLst>
              <a:gd name="textAreaLeft" fmla="*/ 0 w 900720"/>
              <a:gd name="textAreaRight" fmla="*/ 924840 w 900720"/>
              <a:gd name="textAreaTop" fmla="*/ 0 h 895320"/>
              <a:gd name="textAreaBottom" fmla="*/ 919440 h 895320"/>
            </a:gdLst>
            <a:ahLst/>
            <a:cxnLst/>
            <a:rect l="textAreaLeft" t="textAreaTop" r="textAreaRight" b="textAreaBottom"/>
            <a:pathLst>
              <a:path w="881508" h="611793">
                <a:moveTo>
                  <a:pt x="16446" y="411151"/>
                </a:moveTo>
                <a:lnTo>
                  <a:pt x="62495" y="384837"/>
                </a:lnTo>
                <a:lnTo>
                  <a:pt x="59206" y="351945"/>
                </a:lnTo>
                <a:lnTo>
                  <a:pt x="85519" y="338788"/>
                </a:lnTo>
                <a:lnTo>
                  <a:pt x="115122" y="348656"/>
                </a:lnTo>
                <a:lnTo>
                  <a:pt x="98676" y="289450"/>
                </a:lnTo>
                <a:lnTo>
                  <a:pt x="36181" y="273004"/>
                </a:lnTo>
                <a:lnTo>
                  <a:pt x="32892" y="230244"/>
                </a:lnTo>
                <a:lnTo>
                  <a:pt x="55916" y="210509"/>
                </a:lnTo>
                <a:lnTo>
                  <a:pt x="115122" y="210509"/>
                </a:lnTo>
                <a:lnTo>
                  <a:pt x="144725" y="174328"/>
                </a:lnTo>
                <a:lnTo>
                  <a:pt x="141436" y="134857"/>
                </a:lnTo>
                <a:lnTo>
                  <a:pt x="190774" y="128279"/>
                </a:lnTo>
                <a:lnTo>
                  <a:pt x="233534" y="82230"/>
                </a:lnTo>
                <a:lnTo>
                  <a:pt x="276293" y="82230"/>
                </a:lnTo>
                <a:lnTo>
                  <a:pt x="289450" y="124990"/>
                </a:lnTo>
                <a:lnTo>
                  <a:pt x="338788" y="72362"/>
                </a:lnTo>
                <a:lnTo>
                  <a:pt x="368391" y="92098"/>
                </a:lnTo>
                <a:lnTo>
                  <a:pt x="338788" y="138147"/>
                </a:lnTo>
                <a:lnTo>
                  <a:pt x="342078" y="213798"/>
                </a:lnTo>
                <a:lnTo>
                  <a:pt x="414440" y="210509"/>
                </a:lnTo>
                <a:lnTo>
                  <a:pt x="401283" y="148014"/>
                </a:lnTo>
                <a:lnTo>
                  <a:pt x="430886" y="131568"/>
                </a:lnTo>
                <a:lnTo>
                  <a:pt x="490092" y="161171"/>
                </a:lnTo>
                <a:lnTo>
                  <a:pt x="496670" y="92098"/>
                </a:lnTo>
                <a:lnTo>
                  <a:pt x="522984" y="55916"/>
                </a:lnTo>
                <a:lnTo>
                  <a:pt x="542719" y="39470"/>
                </a:lnTo>
                <a:lnTo>
                  <a:pt x="582190" y="65784"/>
                </a:lnTo>
                <a:lnTo>
                  <a:pt x="634817" y="46049"/>
                </a:lnTo>
                <a:lnTo>
                  <a:pt x="657842" y="82230"/>
                </a:lnTo>
                <a:lnTo>
                  <a:pt x="694023" y="128279"/>
                </a:lnTo>
                <a:lnTo>
                  <a:pt x="710469" y="111833"/>
                </a:lnTo>
                <a:lnTo>
                  <a:pt x="684155" y="65784"/>
                </a:lnTo>
                <a:lnTo>
                  <a:pt x="730204" y="3289"/>
                </a:lnTo>
                <a:lnTo>
                  <a:pt x="769675" y="0"/>
                </a:lnTo>
                <a:lnTo>
                  <a:pt x="822302" y="13157"/>
                </a:lnTo>
                <a:lnTo>
                  <a:pt x="822302" y="82230"/>
                </a:lnTo>
                <a:lnTo>
                  <a:pt x="802567" y="148014"/>
                </a:lnTo>
                <a:lnTo>
                  <a:pt x="881508" y="207220"/>
                </a:lnTo>
                <a:lnTo>
                  <a:pt x="848616" y="273004"/>
                </a:lnTo>
                <a:lnTo>
                  <a:pt x="776253" y="282872"/>
                </a:lnTo>
                <a:lnTo>
                  <a:pt x="700601" y="273004"/>
                </a:lnTo>
                <a:lnTo>
                  <a:pt x="641396" y="273004"/>
                </a:lnTo>
                <a:lnTo>
                  <a:pt x="621660" y="305896"/>
                </a:lnTo>
                <a:lnTo>
                  <a:pt x="674288" y="335499"/>
                </a:lnTo>
                <a:lnTo>
                  <a:pt x="473646" y="417729"/>
                </a:lnTo>
                <a:lnTo>
                  <a:pt x="263137" y="592057"/>
                </a:lnTo>
                <a:lnTo>
                  <a:pt x="210509" y="578900"/>
                </a:lnTo>
                <a:lnTo>
                  <a:pt x="167749" y="611793"/>
                </a:lnTo>
                <a:lnTo>
                  <a:pt x="121701" y="493381"/>
                </a:lnTo>
                <a:lnTo>
                  <a:pt x="65784" y="539430"/>
                </a:lnTo>
                <a:lnTo>
                  <a:pt x="3289" y="529562"/>
                </a:lnTo>
                <a:lnTo>
                  <a:pt x="0" y="483513"/>
                </a:lnTo>
                <a:lnTo>
                  <a:pt x="46049" y="457200"/>
                </a:lnTo>
                <a:lnTo>
                  <a:pt x="16446" y="411151"/>
                </a:lnTo>
                <a:close/>
              </a:path>
            </a:pathLst>
          </a:cu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6207480" y="1452240"/>
            <a:ext cx="900720" cy="895320"/>
          </a:xfrm>
          <a:custGeom>
            <a:avLst/>
            <a:gdLst>
              <a:gd name="textAreaLeft" fmla="*/ 0 w 900720"/>
              <a:gd name="textAreaRight" fmla="*/ 924840 w 900720"/>
              <a:gd name="textAreaTop" fmla="*/ 0 h 895320"/>
              <a:gd name="textAreaBottom" fmla="*/ 919440 h 895320"/>
            </a:gdLst>
            <a:ahLst/>
            <a:cxnLst/>
            <a:rect l="textAreaLeft" t="textAreaTop" r="textAreaRight" b="textAreaBottom"/>
            <a:pathLst>
              <a:path w="881508" h="611793">
                <a:moveTo>
                  <a:pt x="16446" y="411151"/>
                </a:moveTo>
                <a:lnTo>
                  <a:pt x="62495" y="384837"/>
                </a:lnTo>
                <a:lnTo>
                  <a:pt x="59206" y="351945"/>
                </a:lnTo>
                <a:lnTo>
                  <a:pt x="85519" y="338788"/>
                </a:lnTo>
                <a:lnTo>
                  <a:pt x="115122" y="348656"/>
                </a:lnTo>
                <a:lnTo>
                  <a:pt x="98676" y="289450"/>
                </a:lnTo>
                <a:lnTo>
                  <a:pt x="36181" y="273004"/>
                </a:lnTo>
                <a:lnTo>
                  <a:pt x="32892" y="230244"/>
                </a:lnTo>
                <a:lnTo>
                  <a:pt x="55916" y="210509"/>
                </a:lnTo>
                <a:lnTo>
                  <a:pt x="115122" y="210509"/>
                </a:lnTo>
                <a:lnTo>
                  <a:pt x="144725" y="174328"/>
                </a:lnTo>
                <a:lnTo>
                  <a:pt x="141436" y="134857"/>
                </a:lnTo>
                <a:lnTo>
                  <a:pt x="190774" y="128279"/>
                </a:lnTo>
                <a:lnTo>
                  <a:pt x="233534" y="82230"/>
                </a:lnTo>
                <a:lnTo>
                  <a:pt x="276293" y="82230"/>
                </a:lnTo>
                <a:lnTo>
                  <a:pt x="289450" y="124990"/>
                </a:lnTo>
                <a:lnTo>
                  <a:pt x="338788" y="72362"/>
                </a:lnTo>
                <a:lnTo>
                  <a:pt x="368391" y="92098"/>
                </a:lnTo>
                <a:lnTo>
                  <a:pt x="338788" y="138147"/>
                </a:lnTo>
                <a:lnTo>
                  <a:pt x="342078" y="213798"/>
                </a:lnTo>
                <a:lnTo>
                  <a:pt x="414440" y="210509"/>
                </a:lnTo>
                <a:lnTo>
                  <a:pt x="401283" y="148014"/>
                </a:lnTo>
                <a:lnTo>
                  <a:pt x="430886" y="131568"/>
                </a:lnTo>
                <a:lnTo>
                  <a:pt x="490092" y="161171"/>
                </a:lnTo>
                <a:lnTo>
                  <a:pt x="496670" y="92098"/>
                </a:lnTo>
                <a:lnTo>
                  <a:pt x="522984" y="55916"/>
                </a:lnTo>
                <a:lnTo>
                  <a:pt x="542719" y="39470"/>
                </a:lnTo>
                <a:lnTo>
                  <a:pt x="582190" y="65784"/>
                </a:lnTo>
                <a:lnTo>
                  <a:pt x="634817" y="46049"/>
                </a:lnTo>
                <a:lnTo>
                  <a:pt x="657842" y="82230"/>
                </a:lnTo>
                <a:lnTo>
                  <a:pt x="694023" y="128279"/>
                </a:lnTo>
                <a:lnTo>
                  <a:pt x="710469" y="111833"/>
                </a:lnTo>
                <a:lnTo>
                  <a:pt x="684155" y="65784"/>
                </a:lnTo>
                <a:lnTo>
                  <a:pt x="730204" y="3289"/>
                </a:lnTo>
                <a:lnTo>
                  <a:pt x="769675" y="0"/>
                </a:lnTo>
                <a:lnTo>
                  <a:pt x="822302" y="13157"/>
                </a:lnTo>
                <a:lnTo>
                  <a:pt x="822302" y="82230"/>
                </a:lnTo>
                <a:lnTo>
                  <a:pt x="802567" y="148014"/>
                </a:lnTo>
                <a:lnTo>
                  <a:pt x="881508" y="207220"/>
                </a:lnTo>
                <a:lnTo>
                  <a:pt x="848616" y="273004"/>
                </a:lnTo>
                <a:lnTo>
                  <a:pt x="776253" y="282872"/>
                </a:lnTo>
                <a:lnTo>
                  <a:pt x="700601" y="273004"/>
                </a:lnTo>
                <a:lnTo>
                  <a:pt x="641396" y="273004"/>
                </a:lnTo>
                <a:lnTo>
                  <a:pt x="621660" y="305896"/>
                </a:lnTo>
                <a:lnTo>
                  <a:pt x="674288" y="335499"/>
                </a:lnTo>
                <a:lnTo>
                  <a:pt x="473646" y="417729"/>
                </a:lnTo>
                <a:lnTo>
                  <a:pt x="263137" y="592057"/>
                </a:lnTo>
                <a:lnTo>
                  <a:pt x="210509" y="578900"/>
                </a:lnTo>
                <a:lnTo>
                  <a:pt x="167749" y="611793"/>
                </a:lnTo>
                <a:lnTo>
                  <a:pt x="121701" y="493381"/>
                </a:lnTo>
                <a:lnTo>
                  <a:pt x="65784" y="539430"/>
                </a:lnTo>
                <a:lnTo>
                  <a:pt x="3289" y="529562"/>
                </a:lnTo>
                <a:lnTo>
                  <a:pt x="0" y="483513"/>
                </a:lnTo>
                <a:lnTo>
                  <a:pt x="46049" y="457200"/>
                </a:lnTo>
                <a:lnTo>
                  <a:pt x="16446" y="411151"/>
                </a:lnTo>
                <a:close/>
              </a:path>
            </a:pathLst>
          </a:cu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07" name="CustomShape 5"/>
          <p:cNvSpPr/>
          <p:nvPr/>
        </p:nvSpPr>
        <p:spPr>
          <a:xfrm>
            <a:off x="2902680" y="6287400"/>
            <a:ext cx="1404720" cy="36468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г.о.г. Переславль-Залесский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CustomShape 6"/>
          <p:cNvSpPr/>
          <p:nvPr/>
        </p:nvSpPr>
        <p:spPr>
          <a:xfrm>
            <a:off x="3080520" y="654228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9" name="CustomShape 7"/>
          <p:cNvSpPr/>
          <p:nvPr/>
        </p:nvSpPr>
        <p:spPr>
          <a:xfrm>
            <a:off x="3422520" y="654228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CustomShape 8"/>
          <p:cNvSpPr/>
          <p:nvPr/>
        </p:nvSpPr>
        <p:spPr>
          <a:xfrm>
            <a:off x="4408200" y="5757120"/>
            <a:ext cx="98388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Ростовский  р-н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CustomShape 9"/>
          <p:cNvSpPr/>
          <p:nvPr/>
        </p:nvSpPr>
        <p:spPr>
          <a:xfrm>
            <a:off x="4372200" y="5923080"/>
            <a:ext cx="4024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2" name="CustomShape 10"/>
          <p:cNvSpPr/>
          <p:nvPr/>
        </p:nvSpPr>
        <p:spPr>
          <a:xfrm>
            <a:off x="4678920" y="5923080"/>
            <a:ext cx="53244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CustomShape 11"/>
          <p:cNvSpPr/>
          <p:nvPr/>
        </p:nvSpPr>
        <p:spPr>
          <a:xfrm>
            <a:off x="3140640" y="6766920"/>
            <a:ext cx="71316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500/167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CustomShape 12"/>
          <p:cNvSpPr/>
          <p:nvPr/>
        </p:nvSpPr>
        <p:spPr>
          <a:xfrm>
            <a:off x="4451040" y="6153480"/>
            <a:ext cx="784080" cy="2361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2145/840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CustomShape 13"/>
          <p:cNvSpPr/>
          <p:nvPr/>
        </p:nvSpPr>
        <p:spPr>
          <a:xfrm>
            <a:off x="3874680" y="6766920"/>
            <a:ext cx="346320" cy="1335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CustomShape 14"/>
          <p:cNvSpPr/>
          <p:nvPr/>
        </p:nvSpPr>
        <p:spPr>
          <a:xfrm>
            <a:off x="5251320" y="6153480"/>
            <a:ext cx="3308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CustomShape 15"/>
          <p:cNvSpPr/>
          <p:nvPr/>
        </p:nvSpPr>
        <p:spPr>
          <a:xfrm>
            <a:off x="4451040" y="6410520"/>
            <a:ext cx="938880" cy="155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77760" rIns="168120" bIns="777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14674/59049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CustomShape 16"/>
          <p:cNvSpPr/>
          <p:nvPr/>
        </p:nvSpPr>
        <p:spPr>
          <a:xfrm>
            <a:off x="3300840" y="506556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Борисоглебский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9" name="CustomShape 17"/>
          <p:cNvSpPr/>
          <p:nvPr/>
        </p:nvSpPr>
        <p:spPr>
          <a:xfrm>
            <a:off x="3478680" y="521244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0" name="CustomShape 18"/>
          <p:cNvSpPr/>
          <p:nvPr/>
        </p:nvSpPr>
        <p:spPr>
          <a:xfrm>
            <a:off x="3820680" y="521244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CustomShape 19"/>
          <p:cNvSpPr/>
          <p:nvPr/>
        </p:nvSpPr>
        <p:spPr>
          <a:xfrm>
            <a:off x="3538800" y="5437080"/>
            <a:ext cx="71316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668/346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CustomShape 20"/>
          <p:cNvSpPr/>
          <p:nvPr/>
        </p:nvSpPr>
        <p:spPr>
          <a:xfrm>
            <a:off x="4272840" y="5437080"/>
            <a:ext cx="346320" cy="1335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74%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CustomShape 21"/>
          <p:cNvSpPr/>
          <p:nvPr/>
        </p:nvSpPr>
        <p:spPr>
          <a:xfrm>
            <a:off x="3538800" y="565380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6252/11377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CustomShape 22"/>
          <p:cNvSpPr/>
          <p:nvPr/>
        </p:nvSpPr>
        <p:spPr>
          <a:xfrm>
            <a:off x="2043000" y="481572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Угличский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CustomShape 23"/>
          <p:cNvSpPr/>
          <p:nvPr/>
        </p:nvSpPr>
        <p:spPr>
          <a:xfrm>
            <a:off x="2220840" y="496260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6" name="CustomShape 24"/>
          <p:cNvSpPr/>
          <p:nvPr/>
        </p:nvSpPr>
        <p:spPr>
          <a:xfrm>
            <a:off x="2562840" y="496260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" name="CustomShape 25"/>
          <p:cNvSpPr/>
          <p:nvPr/>
        </p:nvSpPr>
        <p:spPr>
          <a:xfrm>
            <a:off x="2280960" y="5187240"/>
            <a:ext cx="71316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891/510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" name="CustomShape 26"/>
          <p:cNvSpPr/>
          <p:nvPr/>
        </p:nvSpPr>
        <p:spPr>
          <a:xfrm>
            <a:off x="3015000" y="5187240"/>
            <a:ext cx="346320" cy="1335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55%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CustomShape 27"/>
          <p:cNvSpPr/>
          <p:nvPr/>
        </p:nvSpPr>
        <p:spPr>
          <a:xfrm>
            <a:off x="2280960" y="540396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12871/46639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" name="CustomShape 28"/>
          <p:cNvSpPr/>
          <p:nvPr/>
        </p:nvSpPr>
        <p:spPr>
          <a:xfrm>
            <a:off x="5317560" y="5075640"/>
            <a:ext cx="115236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Гаврилов-Ямский 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CustomShape 29"/>
          <p:cNvSpPr/>
          <p:nvPr/>
        </p:nvSpPr>
        <p:spPr>
          <a:xfrm>
            <a:off x="5281560" y="5241600"/>
            <a:ext cx="4024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2" name="CustomShape 30"/>
          <p:cNvSpPr/>
          <p:nvPr/>
        </p:nvSpPr>
        <p:spPr>
          <a:xfrm>
            <a:off x="5588280" y="5241600"/>
            <a:ext cx="4795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CustomShape 31"/>
          <p:cNvSpPr/>
          <p:nvPr/>
        </p:nvSpPr>
        <p:spPr>
          <a:xfrm>
            <a:off x="5360400" y="5472000"/>
            <a:ext cx="707400" cy="2361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491/735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CustomShape 32"/>
          <p:cNvSpPr/>
          <p:nvPr/>
        </p:nvSpPr>
        <p:spPr>
          <a:xfrm>
            <a:off x="6088680" y="5472000"/>
            <a:ext cx="3308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67%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5" name="CustomShape 33"/>
          <p:cNvSpPr/>
          <p:nvPr/>
        </p:nvSpPr>
        <p:spPr>
          <a:xfrm>
            <a:off x="5360400" y="5729040"/>
            <a:ext cx="884520" cy="27000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9679/24730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CustomShape 34"/>
          <p:cNvSpPr/>
          <p:nvPr/>
        </p:nvSpPr>
        <p:spPr>
          <a:xfrm>
            <a:off x="4365720" y="4286160"/>
            <a:ext cx="115236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Ярославский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CustomShape 35"/>
          <p:cNvSpPr/>
          <p:nvPr/>
        </p:nvSpPr>
        <p:spPr>
          <a:xfrm>
            <a:off x="4672440" y="4416120"/>
            <a:ext cx="5389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CustomShape 36"/>
          <p:cNvSpPr/>
          <p:nvPr/>
        </p:nvSpPr>
        <p:spPr>
          <a:xfrm>
            <a:off x="4328640" y="4646520"/>
            <a:ext cx="823320" cy="2361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2500/1233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9" name="CustomShape 37"/>
          <p:cNvSpPr/>
          <p:nvPr/>
        </p:nvSpPr>
        <p:spPr>
          <a:xfrm>
            <a:off x="5172840" y="4646520"/>
            <a:ext cx="3308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0" name="CustomShape 38"/>
          <p:cNvSpPr/>
          <p:nvPr/>
        </p:nvSpPr>
        <p:spPr>
          <a:xfrm>
            <a:off x="4336560" y="4903560"/>
            <a:ext cx="945360" cy="22248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23027/68336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1" name="CustomShape 39"/>
          <p:cNvSpPr/>
          <p:nvPr/>
        </p:nvSpPr>
        <p:spPr>
          <a:xfrm>
            <a:off x="4961880" y="3532680"/>
            <a:ext cx="115236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г.о.г. Ярославль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2" name="CustomShape 40"/>
          <p:cNvSpPr/>
          <p:nvPr/>
        </p:nvSpPr>
        <p:spPr>
          <a:xfrm>
            <a:off x="5232600" y="3698640"/>
            <a:ext cx="51876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3" name="CustomShape 41"/>
          <p:cNvSpPr/>
          <p:nvPr/>
        </p:nvSpPr>
        <p:spPr>
          <a:xfrm>
            <a:off x="5004720" y="3929040"/>
            <a:ext cx="855000" cy="22500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2500/1500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CustomShape 42"/>
          <p:cNvSpPr/>
          <p:nvPr/>
        </p:nvSpPr>
        <p:spPr>
          <a:xfrm>
            <a:off x="5877000" y="3929040"/>
            <a:ext cx="3308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74%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CustomShape 43"/>
          <p:cNvSpPr/>
          <p:nvPr/>
        </p:nvSpPr>
        <p:spPr>
          <a:xfrm>
            <a:off x="5004720" y="4186080"/>
            <a:ext cx="1105200" cy="14796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74160" rIns="168120" bIns="74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19111/572626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CustomShape 44"/>
          <p:cNvSpPr/>
          <p:nvPr/>
        </p:nvSpPr>
        <p:spPr>
          <a:xfrm>
            <a:off x="4381560" y="4413600"/>
            <a:ext cx="4024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7" name="CustomShape 45"/>
          <p:cNvSpPr/>
          <p:nvPr/>
        </p:nvSpPr>
        <p:spPr>
          <a:xfrm>
            <a:off x="4921560" y="3693600"/>
            <a:ext cx="4024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8" name="CustomShape 69"/>
          <p:cNvSpPr/>
          <p:nvPr/>
        </p:nvSpPr>
        <p:spPr>
          <a:xfrm>
            <a:off x="5681160" y="431388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Некрасовский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9" name="CustomShape 70"/>
          <p:cNvSpPr/>
          <p:nvPr/>
        </p:nvSpPr>
        <p:spPr>
          <a:xfrm>
            <a:off x="5859000" y="446076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0" name="CustomShape 71"/>
          <p:cNvSpPr/>
          <p:nvPr/>
        </p:nvSpPr>
        <p:spPr>
          <a:xfrm>
            <a:off x="6201000" y="446076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1" name="CustomShape 72"/>
          <p:cNvSpPr/>
          <p:nvPr/>
        </p:nvSpPr>
        <p:spPr>
          <a:xfrm>
            <a:off x="5836320" y="4685400"/>
            <a:ext cx="79596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1666/655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2" name="CustomShape 73"/>
          <p:cNvSpPr/>
          <p:nvPr/>
        </p:nvSpPr>
        <p:spPr>
          <a:xfrm>
            <a:off x="6653160" y="4685400"/>
            <a:ext cx="346320" cy="1335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CustomShape 74"/>
          <p:cNvSpPr/>
          <p:nvPr/>
        </p:nvSpPr>
        <p:spPr>
          <a:xfrm>
            <a:off x="5919120" y="490212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12483/19863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" name="CustomShape 75"/>
          <p:cNvSpPr/>
          <p:nvPr/>
        </p:nvSpPr>
        <p:spPr>
          <a:xfrm>
            <a:off x="3053160" y="406188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Большесельский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5" name="CustomShape 76"/>
          <p:cNvSpPr/>
          <p:nvPr/>
        </p:nvSpPr>
        <p:spPr>
          <a:xfrm>
            <a:off x="3231000" y="420876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6" name="CustomShape 77"/>
          <p:cNvSpPr/>
          <p:nvPr/>
        </p:nvSpPr>
        <p:spPr>
          <a:xfrm>
            <a:off x="3573000" y="420876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" name="CustomShape 78"/>
          <p:cNvSpPr/>
          <p:nvPr/>
        </p:nvSpPr>
        <p:spPr>
          <a:xfrm>
            <a:off x="3293640" y="4433400"/>
            <a:ext cx="71316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1159/321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CustomShape 79"/>
          <p:cNvSpPr/>
          <p:nvPr/>
        </p:nvSpPr>
        <p:spPr>
          <a:xfrm>
            <a:off x="4025160" y="4433400"/>
            <a:ext cx="346320" cy="1335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38%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CustomShape 80"/>
          <p:cNvSpPr/>
          <p:nvPr/>
        </p:nvSpPr>
        <p:spPr>
          <a:xfrm>
            <a:off x="3291120" y="465012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5325/9415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0" name="CustomShape 81"/>
          <p:cNvSpPr/>
          <p:nvPr/>
        </p:nvSpPr>
        <p:spPr>
          <a:xfrm>
            <a:off x="1971000" y="398988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Мышкинский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CustomShape 82"/>
          <p:cNvSpPr/>
          <p:nvPr/>
        </p:nvSpPr>
        <p:spPr>
          <a:xfrm>
            <a:off x="2148840" y="413676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2" name="CustomShape 83"/>
          <p:cNvSpPr/>
          <p:nvPr/>
        </p:nvSpPr>
        <p:spPr>
          <a:xfrm>
            <a:off x="2490840" y="413676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" name="CustomShape 84"/>
          <p:cNvSpPr/>
          <p:nvPr/>
        </p:nvSpPr>
        <p:spPr>
          <a:xfrm>
            <a:off x="2208960" y="4361400"/>
            <a:ext cx="71316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748/253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CustomShape 85"/>
          <p:cNvSpPr/>
          <p:nvPr/>
        </p:nvSpPr>
        <p:spPr>
          <a:xfrm>
            <a:off x="2208960" y="457812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4738/9294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" name="CustomShape 86"/>
          <p:cNvSpPr/>
          <p:nvPr/>
        </p:nvSpPr>
        <p:spPr>
          <a:xfrm>
            <a:off x="1791000" y="312804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Некоузский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6" name="CustomShape 87"/>
          <p:cNvSpPr/>
          <p:nvPr/>
        </p:nvSpPr>
        <p:spPr>
          <a:xfrm>
            <a:off x="1968840" y="327492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7" name="CustomShape 88"/>
          <p:cNvSpPr/>
          <p:nvPr/>
        </p:nvSpPr>
        <p:spPr>
          <a:xfrm>
            <a:off x="2310840" y="327492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8" name="CustomShape 89"/>
          <p:cNvSpPr/>
          <p:nvPr/>
        </p:nvSpPr>
        <p:spPr>
          <a:xfrm>
            <a:off x="2028960" y="3499560"/>
            <a:ext cx="82476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1123/328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9" name="CustomShape 90"/>
          <p:cNvSpPr/>
          <p:nvPr/>
        </p:nvSpPr>
        <p:spPr>
          <a:xfrm>
            <a:off x="2028960" y="371628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8101/11992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0" name="CustomShape 91"/>
          <p:cNvSpPr/>
          <p:nvPr/>
        </p:nvSpPr>
        <p:spPr>
          <a:xfrm>
            <a:off x="1791000" y="223020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Брейтовский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1" name="CustomShape 92"/>
          <p:cNvSpPr/>
          <p:nvPr/>
        </p:nvSpPr>
        <p:spPr>
          <a:xfrm>
            <a:off x="1968840" y="237708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72" name="CustomShape 93"/>
          <p:cNvSpPr/>
          <p:nvPr/>
        </p:nvSpPr>
        <p:spPr>
          <a:xfrm>
            <a:off x="2310840" y="237708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3" name="CustomShape 94"/>
          <p:cNvSpPr/>
          <p:nvPr/>
        </p:nvSpPr>
        <p:spPr>
          <a:xfrm>
            <a:off x="2028960" y="2601720"/>
            <a:ext cx="71316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707/245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4" name="CustomShape 95"/>
          <p:cNvSpPr/>
          <p:nvPr/>
        </p:nvSpPr>
        <p:spPr>
          <a:xfrm>
            <a:off x="2028960" y="281844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4840/5546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5" name="CustomShape 96"/>
          <p:cNvSpPr/>
          <p:nvPr/>
        </p:nvSpPr>
        <p:spPr>
          <a:xfrm>
            <a:off x="3267000" y="140436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Пошехонский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6" name="CustomShape 97"/>
          <p:cNvSpPr/>
          <p:nvPr/>
        </p:nvSpPr>
        <p:spPr>
          <a:xfrm>
            <a:off x="3444840" y="155124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77" name="CustomShape 98"/>
          <p:cNvSpPr/>
          <p:nvPr/>
        </p:nvSpPr>
        <p:spPr>
          <a:xfrm>
            <a:off x="3786840" y="155124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8" name="CustomShape 99"/>
          <p:cNvSpPr/>
          <p:nvPr/>
        </p:nvSpPr>
        <p:spPr>
          <a:xfrm>
            <a:off x="3442680" y="1775880"/>
            <a:ext cx="77544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1370/461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9" name="CustomShape 100"/>
          <p:cNvSpPr/>
          <p:nvPr/>
        </p:nvSpPr>
        <p:spPr>
          <a:xfrm>
            <a:off x="3504960" y="199260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8040/10684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0" name="CustomShape 101"/>
          <p:cNvSpPr/>
          <p:nvPr/>
        </p:nvSpPr>
        <p:spPr>
          <a:xfrm>
            <a:off x="2871000" y="216252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Рыбинский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1" name="CustomShape 102"/>
          <p:cNvSpPr/>
          <p:nvPr/>
        </p:nvSpPr>
        <p:spPr>
          <a:xfrm>
            <a:off x="3048840" y="230940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82" name="CustomShape 103"/>
          <p:cNvSpPr/>
          <p:nvPr/>
        </p:nvSpPr>
        <p:spPr>
          <a:xfrm>
            <a:off x="3390840" y="230940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3" name="CustomShape 104"/>
          <p:cNvSpPr/>
          <p:nvPr/>
        </p:nvSpPr>
        <p:spPr>
          <a:xfrm>
            <a:off x="3108960" y="2534040"/>
            <a:ext cx="78372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2638/795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4" name="CustomShape 105"/>
          <p:cNvSpPr/>
          <p:nvPr/>
        </p:nvSpPr>
        <p:spPr>
          <a:xfrm>
            <a:off x="3108960" y="275076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14133/27052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5" name="CustomShape 106"/>
          <p:cNvSpPr/>
          <p:nvPr/>
        </p:nvSpPr>
        <p:spPr>
          <a:xfrm>
            <a:off x="2871000" y="306468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г.о.г. Рыбинск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" name="CustomShape 107"/>
          <p:cNvSpPr/>
          <p:nvPr/>
        </p:nvSpPr>
        <p:spPr>
          <a:xfrm>
            <a:off x="3048840" y="321156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87" name="CustomShape 108"/>
          <p:cNvSpPr/>
          <p:nvPr/>
        </p:nvSpPr>
        <p:spPr>
          <a:xfrm>
            <a:off x="3390840" y="321156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8" name="CustomShape 109"/>
          <p:cNvSpPr/>
          <p:nvPr/>
        </p:nvSpPr>
        <p:spPr>
          <a:xfrm>
            <a:off x="3108960" y="3436200"/>
            <a:ext cx="71316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70/400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9" name="CustomShape 110"/>
          <p:cNvSpPr/>
          <p:nvPr/>
        </p:nvSpPr>
        <p:spPr>
          <a:xfrm>
            <a:off x="3032640" y="3652920"/>
            <a:ext cx="9936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8529/174830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0" name="CustomShape 111"/>
          <p:cNvSpPr/>
          <p:nvPr/>
        </p:nvSpPr>
        <p:spPr>
          <a:xfrm>
            <a:off x="3843000" y="306684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Тутаевский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1" name="CustomShape 112"/>
          <p:cNvSpPr/>
          <p:nvPr/>
        </p:nvSpPr>
        <p:spPr>
          <a:xfrm>
            <a:off x="4020840" y="321372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92" name="CustomShape 113"/>
          <p:cNvSpPr/>
          <p:nvPr/>
        </p:nvSpPr>
        <p:spPr>
          <a:xfrm>
            <a:off x="4362840" y="321372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3" name="CustomShape 114"/>
          <p:cNvSpPr/>
          <p:nvPr/>
        </p:nvSpPr>
        <p:spPr>
          <a:xfrm>
            <a:off x="4080960" y="3438360"/>
            <a:ext cx="78372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1271/499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4" name="CustomShape 115"/>
          <p:cNvSpPr/>
          <p:nvPr/>
        </p:nvSpPr>
        <p:spPr>
          <a:xfrm>
            <a:off x="4080960" y="365508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9963/53031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5" name="CustomShape 116"/>
          <p:cNvSpPr/>
          <p:nvPr/>
        </p:nvSpPr>
        <p:spPr>
          <a:xfrm>
            <a:off x="4956840" y="272556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Даниловский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6" name="CustomShape 117"/>
          <p:cNvSpPr/>
          <p:nvPr/>
        </p:nvSpPr>
        <p:spPr>
          <a:xfrm>
            <a:off x="5134680" y="290844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97" name="CustomShape 118"/>
          <p:cNvSpPr/>
          <p:nvPr/>
        </p:nvSpPr>
        <p:spPr>
          <a:xfrm>
            <a:off x="5476680" y="290844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8" name="CustomShape 119"/>
          <p:cNvSpPr/>
          <p:nvPr/>
        </p:nvSpPr>
        <p:spPr>
          <a:xfrm>
            <a:off x="5123880" y="3133080"/>
            <a:ext cx="78408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1891/652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9" name="CustomShape 120"/>
          <p:cNvSpPr/>
          <p:nvPr/>
        </p:nvSpPr>
        <p:spPr>
          <a:xfrm>
            <a:off x="5928840" y="3133080"/>
            <a:ext cx="346320" cy="1335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0" name="CustomShape 121"/>
          <p:cNvSpPr/>
          <p:nvPr/>
        </p:nvSpPr>
        <p:spPr>
          <a:xfrm>
            <a:off x="5194800" y="334980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10814/20868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1" name="CustomShape 122"/>
          <p:cNvSpPr/>
          <p:nvPr/>
        </p:nvSpPr>
        <p:spPr>
          <a:xfrm>
            <a:off x="6216840" y="237060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02" name="CustomShape 123"/>
          <p:cNvSpPr/>
          <p:nvPr/>
        </p:nvSpPr>
        <p:spPr>
          <a:xfrm>
            <a:off x="6558840" y="237060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3" name="CustomShape 124"/>
          <p:cNvSpPr/>
          <p:nvPr/>
        </p:nvSpPr>
        <p:spPr>
          <a:xfrm>
            <a:off x="6276960" y="2595240"/>
            <a:ext cx="71316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108/336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4" name="CustomShape 125"/>
          <p:cNvSpPr/>
          <p:nvPr/>
        </p:nvSpPr>
        <p:spPr>
          <a:xfrm>
            <a:off x="6276960" y="281196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5349/10025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5" name="CustomShape 126"/>
          <p:cNvSpPr/>
          <p:nvPr/>
        </p:nvSpPr>
        <p:spPr>
          <a:xfrm>
            <a:off x="4637160" y="154188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Первомайский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6" name="CustomShape 127"/>
          <p:cNvSpPr/>
          <p:nvPr/>
        </p:nvSpPr>
        <p:spPr>
          <a:xfrm>
            <a:off x="4815000" y="179676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07" name="CustomShape 128"/>
          <p:cNvSpPr/>
          <p:nvPr/>
        </p:nvSpPr>
        <p:spPr>
          <a:xfrm>
            <a:off x="5157000" y="179676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8" name="CustomShape 129"/>
          <p:cNvSpPr/>
          <p:nvPr/>
        </p:nvSpPr>
        <p:spPr>
          <a:xfrm>
            <a:off x="4875120" y="2021400"/>
            <a:ext cx="71316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988/329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9" name="CustomShape 130"/>
          <p:cNvSpPr/>
          <p:nvPr/>
        </p:nvSpPr>
        <p:spPr>
          <a:xfrm>
            <a:off x="5609160" y="2021400"/>
            <a:ext cx="346320" cy="1335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84%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0" name="CustomShape 131"/>
          <p:cNvSpPr/>
          <p:nvPr/>
        </p:nvSpPr>
        <p:spPr>
          <a:xfrm>
            <a:off x="4875120" y="223812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5258/8698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1" name="CustomShape 132"/>
          <p:cNvSpPr/>
          <p:nvPr/>
        </p:nvSpPr>
        <p:spPr>
          <a:xfrm>
            <a:off x="2708640" y="2406240"/>
            <a:ext cx="3308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2" name="CustomShape 133"/>
          <p:cNvSpPr/>
          <p:nvPr/>
        </p:nvSpPr>
        <p:spPr>
          <a:xfrm>
            <a:off x="2699280" y="3332880"/>
            <a:ext cx="3308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3" name="CustomShape 134"/>
          <p:cNvSpPr/>
          <p:nvPr/>
        </p:nvSpPr>
        <p:spPr>
          <a:xfrm>
            <a:off x="2861640" y="4205880"/>
            <a:ext cx="346320" cy="1335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78%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4" name="CustomShape 135"/>
          <p:cNvSpPr/>
          <p:nvPr/>
        </p:nvSpPr>
        <p:spPr>
          <a:xfrm>
            <a:off x="3743280" y="2360880"/>
            <a:ext cx="3308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55%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5" name="CustomShape 136"/>
          <p:cNvSpPr/>
          <p:nvPr/>
        </p:nvSpPr>
        <p:spPr>
          <a:xfrm>
            <a:off x="3733920" y="3251520"/>
            <a:ext cx="3308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6" name="CustomShape 137"/>
          <p:cNvSpPr/>
          <p:nvPr/>
        </p:nvSpPr>
        <p:spPr>
          <a:xfrm>
            <a:off x="4732560" y="3278160"/>
            <a:ext cx="3308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85%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7" name="CustomShape 138"/>
          <p:cNvSpPr/>
          <p:nvPr/>
        </p:nvSpPr>
        <p:spPr>
          <a:xfrm>
            <a:off x="4291200" y="1792800"/>
            <a:ext cx="3308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8" name="CustomShape 254"/>
          <p:cNvSpPr/>
          <p:nvPr/>
        </p:nvSpPr>
        <p:spPr>
          <a:xfrm>
            <a:off x="2975040" y="6952320"/>
            <a:ext cx="939240" cy="15588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78120" rIns="168120" bIns="781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20854/55266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9" name="CustomShape 384"/>
          <p:cNvSpPr/>
          <p:nvPr/>
        </p:nvSpPr>
        <p:spPr>
          <a:xfrm>
            <a:off x="6059520" y="2249640"/>
            <a:ext cx="1411200" cy="243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Любимский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0" name="CustomShape 385"/>
          <p:cNvSpPr/>
          <p:nvPr/>
        </p:nvSpPr>
        <p:spPr>
          <a:xfrm>
            <a:off x="7031520" y="2621160"/>
            <a:ext cx="352800" cy="1400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72%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Рисунок 220"/>
          <p:cNvPicPr/>
          <p:nvPr/>
        </p:nvPicPr>
        <p:blipFill>
          <a:blip r:embed="rId2"/>
          <a:stretch/>
        </p:blipFill>
        <p:spPr>
          <a:xfrm>
            <a:off x="6120" y="883440"/>
            <a:ext cx="10332720" cy="7325640"/>
          </a:xfrm>
          <a:prstGeom prst="rect">
            <a:avLst/>
          </a:prstGeom>
          <a:ln w="0">
            <a:noFill/>
          </a:ln>
        </p:spPr>
      </p:pic>
      <p:sp>
        <p:nvSpPr>
          <p:cNvPr id="222" name="CustomShape 1028"/>
          <p:cNvSpPr/>
          <p:nvPr/>
        </p:nvSpPr>
        <p:spPr>
          <a:xfrm>
            <a:off x="0" y="-10080"/>
            <a:ext cx="10312200" cy="8935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3280" tIns="26640" rIns="53280" bIns="26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ИНФОРМАЦИОННЫЕ</a:t>
            </a:r>
            <a:r>
              <a:rPr lang="ru-RU" sz="1400" b="0" u="none" strike="noStrike">
                <a:solidFill>
                  <a:srgbClr val="FFFFFF"/>
                </a:solidFill>
                <a:uFillTx/>
                <a:latin typeface="Calibri"/>
                <a:ea typeface="DejaVu Sans"/>
              </a:rPr>
              <a:t> </a:t>
            </a: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МАТЕРИАЛЫ ПО ПОРЫВАМ ВЕТРА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НА ТЕРРИТОРИИ ЯРОСЛАВСКОЙ ОБЛАСТИ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(РИСК НАРУШЕНИЯ ЭЛЕКТРОСНАБЖЕНИЯ НА 09-10.01.2026) 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23" name="CustomShape 300"/>
          <p:cNvSpPr/>
          <p:nvPr/>
        </p:nvSpPr>
        <p:spPr>
          <a:xfrm>
            <a:off x="8523360" y="7534800"/>
            <a:ext cx="1773720" cy="638280"/>
          </a:xfrm>
          <a:prstGeom prst="rect">
            <a:avLst/>
          </a:prstGeom>
          <a:solidFill>
            <a:schemeClr val="bg1">
              <a:alpha val="85000"/>
            </a:schemeClr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5840" tIns="52920" rIns="105840" bIns="529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ЦУКС ГУ МЧС по Ярославской области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АРМ № 9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14:00 08.01.2026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Исп. Е.С. Приказчикова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Тел. 341-50-856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4" name="CustomShape 160"/>
          <p:cNvSpPr/>
          <p:nvPr/>
        </p:nvSpPr>
        <p:spPr>
          <a:xfrm>
            <a:off x="6279840" y="1440720"/>
            <a:ext cx="900720" cy="895320"/>
          </a:xfrm>
          <a:custGeom>
            <a:avLst/>
            <a:gdLst>
              <a:gd name="textAreaLeft" fmla="*/ 0 w 900720"/>
              <a:gd name="textAreaRight" fmla="*/ 924840 w 900720"/>
              <a:gd name="textAreaTop" fmla="*/ 0 h 895320"/>
              <a:gd name="textAreaBottom" fmla="*/ 919440 h 895320"/>
            </a:gdLst>
            <a:ahLst/>
            <a:cxnLst/>
            <a:rect l="textAreaLeft" t="textAreaTop" r="textAreaRight" b="textAreaBottom"/>
            <a:pathLst>
              <a:path w="881508" h="611793">
                <a:moveTo>
                  <a:pt x="16446" y="411151"/>
                </a:moveTo>
                <a:lnTo>
                  <a:pt x="62495" y="384837"/>
                </a:lnTo>
                <a:lnTo>
                  <a:pt x="59206" y="351945"/>
                </a:lnTo>
                <a:lnTo>
                  <a:pt x="85519" y="338788"/>
                </a:lnTo>
                <a:lnTo>
                  <a:pt x="115122" y="348656"/>
                </a:lnTo>
                <a:lnTo>
                  <a:pt x="98676" y="289450"/>
                </a:lnTo>
                <a:lnTo>
                  <a:pt x="36181" y="273004"/>
                </a:lnTo>
                <a:lnTo>
                  <a:pt x="32892" y="230244"/>
                </a:lnTo>
                <a:lnTo>
                  <a:pt x="55916" y="210509"/>
                </a:lnTo>
                <a:lnTo>
                  <a:pt x="115122" y="210509"/>
                </a:lnTo>
                <a:lnTo>
                  <a:pt x="144725" y="174328"/>
                </a:lnTo>
                <a:lnTo>
                  <a:pt x="141436" y="134857"/>
                </a:lnTo>
                <a:lnTo>
                  <a:pt x="190774" y="128279"/>
                </a:lnTo>
                <a:lnTo>
                  <a:pt x="233534" y="82230"/>
                </a:lnTo>
                <a:lnTo>
                  <a:pt x="276293" y="82230"/>
                </a:lnTo>
                <a:lnTo>
                  <a:pt x="289450" y="124990"/>
                </a:lnTo>
                <a:lnTo>
                  <a:pt x="338788" y="72362"/>
                </a:lnTo>
                <a:lnTo>
                  <a:pt x="368391" y="92098"/>
                </a:lnTo>
                <a:lnTo>
                  <a:pt x="338788" y="138147"/>
                </a:lnTo>
                <a:lnTo>
                  <a:pt x="342078" y="213798"/>
                </a:lnTo>
                <a:lnTo>
                  <a:pt x="414440" y="210509"/>
                </a:lnTo>
                <a:lnTo>
                  <a:pt x="401283" y="148014"/>
                </a:lnTo>
                <a:lnTo>
                  <a:pt x="430886" y="131568"/>
                </a:lnTo>
                <a:lnTo>
                  <a:pt x="490092" y="161171"/>
                </a:lnTo>
                <a:lnTo>
                  <a:pt x="496670" y="92098"/>
                </a:lnTo>
                <a:lnTo>
                  <a:pt x="522984" y="55916"/>
                </a:lnTo>
                <a:lnTo>
                  <a:pt x="542719" y="39470"/>
                </a:lnTo>
                <a:lnTo>
                  <a:pt x="582190" y="65784"/>
                </a:lnTo>
                <a:lnTo>
                  <a:pt x="634817" y="46049"/>
                </a:lnTo>
                <a:lnTo>
                  <a:pt x="657842" y="82230"/>
                </a:lnTo>
                <a:lnTo>
                  <a:pt x="694023" y="128279"/>
                </a:lnTo>
                <a:lnTo>
                  <a:pt x="710469" y="111833"/>
                </a:lnTo>
                <a:lnTo>
                  <a:pt x="684155" y="65784"/>
                </a:lnTo>
                <a:lnTo>
                  <a:pt x="730204" y="3289"/>
                </a:lnTo>
                <a:lnTo>
                  <a:pt x="769675" y="0"/>
                </a:lnTo>
                <a:lnTo>
                  <a:pt x="822302" y="13157"/>
                </a:lnTo>
                <a:lnTo>
                  <a:pt x="822302" y="82230"/>
                </a:lnTo>
                <a:lnTo>
                  <a:pt x="802567" y="148014"/>
                </a:lnTo>
                <a:lnTo>
                  <a:pt x="881508" y="207220"/>
                </a:lnTo>
                <a:lnTo>
                  <a:pt x="848616" y="273004"/>
                </a:lnTo>
                <a:lnTo>
                  <a:pt x="776253" y="282872"/>
                </a:lnTo>
                <a:lnTo>
                  <a:pt x="700601" y="273004"/>
                </a:lnTo>
                <a:lnTo>
                  <a:pt x="641396" y="273004"/>
                </a:lnTo>
                <a:lnTo>
                  <a:pt x="621660" y="305896"/>
                </a:lnTo>
                <a:lnTo>
                  <a:pt x="674288" y="335499"/>
                </a:lnTo>
                <a:lnTo>
                  <a:pt x="473646" y="417729"/>
                </a:lnTo>
                <a:lnTo>
                  <a:pt x="263137" y="592057"/>
                </a:lnTo>
                <a:lnTo>
                  <a:pt x="210509" y="578900"/>
                </a:lnTo>
                <a:lnTo>
                  <a:pt x="167749" y="611793"/>
                </a:lnTo>
                <a:lnTo>
                  <a:pt x="121701" y="493381"/>
                </a:lnTo>
                <a:lnTo>
                  <a:pt x="65784" y="539430"/>
                </a:lnTo>
                <a:lnTo>
                  <a:pt x="3289" y="529562"/>
                </a:lnTo>
                <a:lnTo>
                  <a:pt x="0" y="483513"/>
                </a:lnTo>
                <a:lnTo>
                  <a:pt x="46049" y="457200"/>
                </a:lnTo>
                <a:lnTo>
                  <a:pt x="16446" y="411151"/>
                </a:lnTo>
                <a:close/>
              </a:path>
            </a:pathLst>
          </a:cu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25" name="CustomShape 161"/>
          <p:cNvSpPr/>
          <p:nvPr/>
        </p:nvSpPr>
        <p:spPr>
          <a:xfrm>
            <a:off x="6282000" y="1454760"/>
            <a:ext cx="900720" cy="895320"/>
          </a:xfrm>
          <a:custGeom>
            <a:avLst/>
            <a:gdLst>
              <a:gd name="textAreaLeft" fmla="*/ 0 w 900720"/>
              <a:gd name="textAreaRight" fmla="*/ 924840 w 900720"/>
              <a:gd name="textAreaTop" fmla="*/ 0 h 895320"/>
              <a:gd name="textAreaBottom" fmla="*/ 919440 h 895320"/>
            </a:gdLst>
            <a:ahLst/>
            <a:cxnLst/>
            <a:rect l="textAreaLeft" t="textAreaTop" r="textAreaRight" b="textAreaBottom"/>
            <a:pathLst>
              <a:path w="881508" h="611793">
                <a:moveTo>
                  <a:pt x="16446" y="411151"/>
                </a:moveTo>
                <a:lnTo>
                  <a:pt x="62495" y="384837"/>
                </a:lnTo>
                <a:lnTo>
                  <a:pt x="59206" y="351945"/>
                </a:lnTo>
                <a:lnTo>
                  <a:pt x="85519" y="338788"/>
                </a:lnTo>
                <a:lnTo>
                  <a:pt x="115122" y="348656"/>
                </a:lnTo>
                <a:lnTo>
                  <a:pt x="98676" y="289450"/>
                </a:lnTo>
                <a:lnTo>
                  <a:pt x="36181" y="273004"/>
                </a:lnTo>
                <a:lnTo>
                  <a:pt x="32892" y="230244"/>
                </a:lnTo>
                <a:lnTo>
                  <a:pt x="55916" y="210509"/>
                </a:lnTo>
                <a:lnTo>
                  <a:pt x="115122" y="210509"/>
                </a:lnTo>
                <a:lnTo>
                  <a:pt x="144725" y="174328"/>
                </a:lnTo>
                <a:lnTo>
                  <a:pt x="141436" y="134857"/>
                </a:lnTo>
                <a:lnTo>
                  <a:pt x="190774" y="128279"/>
                </a:lnTo>
                <a:lnTo>
                  <a:pt x="233534" y="82230"/>
                </a:lnTo>
                <a:lnTo>
                  <a:pt x="276293" y="82230"/>
                </a:lnTo>
                <a:lnTo>
                  <a:pt x="289450" y="124990"/>
                </a:lnTo>
                <a:lnTo>
                  <a:pt x="338788" y="72362"/>
                </a:lnTo>
                <a:lnTo>
                  <a:pt x="368391" y="92098"/>
                </a:lnTo>
                <a:lnTo>
                  <a:pt x="338788" y="138147"/>
                </a:lnTo>
                <a:lnTo>
                  <a:pt x="342078" y="213798"/>
                </a:lnTo>
                <a:lnTo>
                  <a:pt x="414440" y="210509"/>
                </a:lnTo>
                <a:lnTo>
                  <a:pt x="401283" y="148014"/>
                </a:lnTo>
                <a:lnTo>
                  <a:pt x="430886" y="131568"/>
                </a:lnTo>
                <a:lnTo>
                  <a:pt x="490092" y="161171"/>
                </a:lnTo>
                <a:lnTo>
                  <a:pt x="496670" y="92098"/>
                </a:lnTo>
                <a:lnTo>
                  <a:pt x="522984" y="55916"/>
                </a:lnTo>
                <a:lnTo>
                  <a:pt x="542719" y="39470"/>
                </a:lnTo>
                <a:lnTo>
                  <a:pt x="582190" y="65784"/>
                </a:lnTo>
                <a:lnTo>
                  <a:pt x="634817" y="46049"/>
                </a:lnTo>
                <a:lnTo>
                  <a:pt x="657842" y="82230"/>
                </a:lnTo>
                <a:lnTo>
                  <a:pt x="694023" y="128279"/>
                </a:lnTo>
                <a:lnTo>
                  <a:pt x="710469" y="111833"/>
                </a:lnTo>
                <a:lnTo>
                  <a:pt x="684155" y="65784"/>
                </a:lnTo>
                <a:lnTo>
                  <a:pt x="730204" y="3289"/>
                </a:lnTo>
                <a:lnTo>
                  <a:pt x="769675" y="0"/>
                </a:lnTo>
                <a:lnTo>
                  <a:pt x="822302" y="13157"/>
                </a:lnTo>
                <a:lnTo>
                  <a:pt x="822302" y="82230"/>
                </a:lnTo>
                <a:lnTo>
                  <a:pt x="802567" y="148014"/>
                </a:lnTo>
                <a:lnTo>
                  <a:pt x="881508" y="207220"/>
                </a:lnTo>
                <a:lnTo>
                  <a:pt x="848616" y="273004"/>
                </a:lnTo>
                <a:lnTo>
                  <a:pt x="776253" y="282872"/>
                </a:lnTo>
                <a:lnTo>
                  <a:pt x="700601" y="273004"/>
                </a:lnTo>
                <a:lnTo>
                  <a:pt x="641396" y="273004"/>
                </a:lnTo>
                <a:lnTo>
                  <a:pt x="621660" y="305896"/>
                </a:lnTo>
                <a:lnTo>
                  <a:pt x="674288" y="335499"/>
                </a:lnTo>
                <a:lnTo>
                  <a:pt x="473646" y="417729"/>
                </a:lnTo>
                <a:lnTo>
                  <a:pt x="263137" y="592057"/>
                </a:lnTo>
                <a:lnTo>
                  <a:pt x="210509" y="578900"/>
                </a:lnTo>
                <a:lnTo>
                  <a:pt x="167749" y="611793"/>
                </a:lnTo>
                <a:lnTo>
                  <a:pt x="121701" y="493381"/>
                </a:lnTo>
                <a:lnTo>
                  <a:pt x="65784" y="539430"/>
                </a:lnTo>
                <a:lnTo>
                  <a:pt x="3289" y="529562"/>
                </a:lnTo>
                <a:lnTo>
                  <a:pt x="0" y="483513"/>
                </a:lnTo>
                <a:lnTo>
                  <a:pt x="46049" y="457200"/>
                </a:lnTo>
                <a:lnTo>
                  <a:pt x="16446" y="411151"/>
                </a:lnTo>
                <a:close/>
              </a:path>
            </a:pathLst>
          </a:cu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26" name="CustomShape 162"/>
          <p:cNvSpPr/>
          <p:nvPr/>
        </p:nvSpPr>
        <p:spPr>
          <a:xfrm>
            <a:off x="2977200" y="6289920"/>
            <a:ext cx="1404720" cy="36468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г.о.г. Переславль-Залесский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7" name="CustomShape 163"/>
          <p:cNvSpPr/>
          <p:nvPr/>
        </p:nvSpPr>
        <p:spPr>
          <a:xfrm>
            <a:off x="3155040" y="654480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28" name="CustomShape 164"/>
          <p:cNvSpPr/>
          <p:nvPr/>
        </p:nvSpPr>
        <p:spPr>
          <a:xfrm>
            <a:off x="3497040" y="654480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9" name="CustomShape 165"/>
          <p:cNvSpPr/>
          <p:nvPr/>
        </p:nvSpPr>
        <p:spPr>
          <a:xfrm>
            <a:off x="4482720" y="5759640"/>
            <a:ext cx="98388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Ростовский  р-н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0" name="CustomShape 169"/>
          <p:cNvSpPr/>
          <p:nvPr/>
        </p:nvSpPr>
        <p:spPr>
          <a:xfrm>
            <a:off x="4446720" y="5925600"/>
            <a:ext cx="4024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31" name="CustomShape 170"/>
          <p:cNvSpPr/>
          <p:nvPr/>
        </p:nvSpPr>
        <p:spPr>
          <a:xfrm>
            <a:off x="4753440" y="5925600"/>
            <a:ext cx="53244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2" name="CustomShape 171"/>
          <p:cNvSpPr/>
          <p:nvPr/>
        </p:nvSpPr>
        <p:spPr>
          <a:xfrm>
            <a:off x="3215160" y="6769440"/>
            <a:ext cx="71316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500/167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3" name="CustomShape 172"/>
          <p:cNvSpPr/>
          <p:nvPr/>
        </p:nvSpPr>
        <p:spPr>
          <a:xfrm>
            <a:off x="4525560" y="6156000"/>
            <a:ext cx="784080" cy="2361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2145/840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4" name="CustomShape 173"/>
          <p:cNvSpPr/>
          <p:nvPr/>
        </p:nvSpPr>
        <p:spPr>
          <a:xfrm>
            <a:off x="3949200" y="6769440"/>
            <a:ext cx="346320" cy="1335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5" name="CustomShape 174"/>
          <p:cNvSpPr/>
          <p:nvPr/>
        </p:nvSpPr>
        <p:spPr>
          <a:xfrm>
            <a:off x="5325840" y="6156000"/>
            <a:ext cx="3308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6" name="CustomShape 175"/>
          <p:cNvSpPr/>
          <p:nvPr/>
        </p:nvSpPr>
        <p:spPr>
          <a:xfrm>
            <a:off x="4525560" y="6413040"/>
            <a:ext cx="938880" cy="155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77760" rIns="168120" bIns="777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14674/59049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7" name="CustomShape 176"/>
          <p:cNvSpPr/>
          <p:nvPr/>
        </p:nvSpPr>
        <p:spPr>
          <a:xfrm>
            <a:off x="3375360" y="506808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Борисоглебский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8" name="CustomShape 177"/>
          <p:cNvSpPr/>
          <p:nvPr/>
        </p:nvSpPr>
        <p:spPr>
          <a:xfrm>
            <a:off x="3553200" y="521496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39" name="CustomShape 178"/>
          <p:cNvSpPr/>
          <p:nvPr/>
        </p:nvSpPr>
        <p:spPr>
          <a:xfrm>
            <a:off x="3895200" y="521496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0" name="CustomShape 179"/>
          <p:cNvSpPr/>
          <p:nvPr/>
        </p:nvSpPr>
        <p:spPr>
          <a:xfrm>
            <a:off x="3613320" y="5439600"/>
            <a:ext cx="71316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668/346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1" name="CustomShape 180"/>
          <p:cNvSpPr/>
          <p:nvPr/>
        </p:nvSpPr>
        <p:spPr>
          <a:xfrm>
            <a:off x="4347360" y="5439600"/>
            <a:ext cx="346320" cy="1335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74%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2" name="CustomShape 181"/>
          <p:cNvSpPr/>
          <p:nvPr/>
        </p:nvSpPr>
        <p:spPr>
          <a:xfrm>
            <a:off x="3613320" y="565632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6252/11377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3" name="CustomShape 182"/>
          <p:cNvSpPr/>
          <p:nvPr/>
        </p:nvSpPr>
        <p:spPr>
          <a:xfrm>
            <a:off x="2117520" y="481824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Угличский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4" name="CustomShape 183"/>
          <p:cNvSpPr/>
          <p:nvPr/>
        </p:nvSpPr>
        <p:spPr>
          <a:xfrm>
            <a:off x="2295360" y="496512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45" name="CustomShape 184"/>
          <p:cNvSpPr/>
          <p:nvPr/>
        </p:nvSpPr>
        <p:spPr>
          <a:xfrm>
            <a:off x="2637360" y="496512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6" name="CustomShape 185"/>
          <p:cNvSpPr/>
          <p:nvPr/>
        </p:nvSpPr>
        <p:spPr>
          <a:xfrm>
            <a:off x="2355480" y="5189760"/>
            <a:ext cx="71316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891/510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7" name="CustomShape 186"/>
          <p:cNvSpPr/>
          <p:nvPr/>
        </p:nvSpPr>
        <p:spPr>
          <a:xfrm>
            <a:off x="3089520" y="5189760"/>
            <a:ext cx="346320" cy="1335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55%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8" name="CustomShape 187"/>
          <p:cNvSpPr/>
          <p:nvPr/>
        </p:nvSpPr>
        <p:spPr>
          <a:xfrm>
            <a:off x="2355480" y="540648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12871/46639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9" name="CustomShape 188"/>
          <p:cNvSpPr/>
          <p:nvPr/>
        </p:nvSpPr>
        <p:spPr>
          <a:xfrm>
            <a:off x="5392080" y="5078160"/>
            <a:ext cx="115236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Гаврилов-Ямский 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0" name="CustomShape 189"/>
          <p:cNvSpPr/>
          <p:nvPr/>
        </p:nvSpPr>
        <p:spPr>
          <a:xfrm>
            <a:off x="5356080" y="5244120"/>
            <a:ext cx="4024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51" name="CustomShape 190"/>
          <p:cNvSpPr/>
          <p:nvPr/>
        </p:nvSpPr>
        <p:spPr>
          <a:xfrm>
            <a:off x="5662800" y="5244120"/>
            <a:ext cx="4795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2" name="CustomShape 191"/>
          <p:cNvSpPr/>
          <p:nvPr/>
        </p:nvSpPr>
        <p:spPr>
          <a:xfrm>
            <a:off x="5434920" y="5474520"/>
            <a:ext cx="707400" cy="2361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491/735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3" name="CustomShape 192"/>
          <p:cNvSpPr/>
          <p:nvPr/>
        </p:nvSpPr>
        <p:spPr>
          <a:xfrm>
            <a:off x="6163200" y="5474520"/>
            <a:ext cx="3308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67%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4" name="CustomShape 193"/>
          <p:cNvSpPr/>
          <p:nvPr/>
        </p:nvSpPr>
        <p:spPr>
          <a:xfrm>
            <a:off x="5434920" y="5731560"/>
            <a:ext cx="884520" cy="27000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9679/24730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5" name="CustomShape 194"/>
          <p:cNvSpPr/>
          <p:nvPr/>
        </p:nvSpPr>
        <p:spPr>
          <a:xfrm>
            <a:off x="4440240" y="4288680"/>
            <a:ext cx="115236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Ярославский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6" name="CustomShape 195"/>
          <p:cNvSpPr/>
          <p:nvPr/>
        </p:nvSpPr>
        <p:spPr>
          <a:xfrm>
            <a:off x="4746960" y="4418640"/>
            <a:ext cx="53892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7" name="CustomShape 196"/>
          <p:cNvSpPr/>
          <p:nvPr/>
        </p:nvSpPr>
        <p:spPr>
          <a:xfrm>
            <a:off x="4403160" y="4649040"/>
            <a:ext cx="823320" cy="23616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2500/1233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8" name="CustomShape 197"/>
          <p:cNvSpPr/>
          <p:nvPr/>
        </p:nvSpPr>
        <p:spPr>
          <a:xfrm>
            <a:off x="5247360" y="4649040"/>
            <a:ext cx="3308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9" name="CustomShape 198"/>
          <p:cNvSpPr/>
          <p:nvPr/>
        </p:nvSpPr>
        <p:spPr>
          <a:xfrm>
            <a:off x="4411080" y="4906080"/>
            <a:ext cx="945360" cy="22248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23027/68336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0" name="CustomShape 199"/>
          <p:cNvSpPr/>
          <p:nvPr/>
        </p:nvSpPr>
        <p:spPr>
          <a:xfrm>
            <a:off x="5036400" y="3535200"/>
            <a:ext cx="115236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г.о.г. Ярославль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1" name="CustomShape 200"/>
          <p:cNvSpPr/>
          <p:nvPr/>
        </p:nvSpPr>
        <p:spPr>
          <a:xfrm>
            <a:off x="5307120" y="3701160"/>
            <a:ext cx="51876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2" name="CustomShape 201"/>
          <p:cNvSpPr/>
          <p:nvPr/>
        </p:nvSpPr>
        <p:spPr>
          <a:xfrm>
            <a:off x="5079240" y="3931560"/>
            <a:ext cx="855000" cy="22500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2500/1500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3" name="CustomShape 202"/>
          <p:cNvSpPr/>
          <p:nvPr/>
        </p:nvSpPr>
        <p:spPr>
          <a:xfrm>
            <a:off x="5951520" y="3931560"/>
            <a:ext cx="3308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74%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4" name="CustomShape 203"/>
          <p:cNvSpPr/>
          <p:nvPr/>
        </p:nvSpPr>
        <p:spPr>
          <a:xfrm>
            <a:off x="5079240" y="4188600"/>
            <a:ext cx="1105200" cy="14796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74160" rIns="168120" bIns="74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19111/572626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5" name="CustomShape 204"/>
          <p:cNvSpPr/>
          <p:nvPr/>
        </p:nvSpPr>
        <p:spPr>
          <a:xfrm>
            <a:off x="4456080" y="4416120"/>
            <a:ext cx="4024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66" name="CustomShape 205"/>
          <p:cNvSpPr/>
          <p:nvPr/>
        </p:nvSpPr>
        <p:spPr>
          <a:xfrm>
            <a:off x="4996080" y="3696120"/>
            <a:ext cx="40248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67" name="CustomShape 206"/>
          <p:cNvSpPr/>
          <p:nvPr/>
        </p:nvSpPr>
        <p:spPr>
          <a:xfrm>
            <a:off x="5755680" y="431640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Некрасовский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8" name="CustomShape 207"/>
          <p:cNvSpPr/>
          <p:nvPr/>
        </p:nvSpPr>
        <p:spPr>
          <a:xfrm>
            <a:off x="5933520" y="446328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69" name="CustomShape 208"/>
          <p:cNvSpPr/>
          <p:nvPr/>
        </p:nvSpPr>
        <p:spPr>
          <a:xfrm>
            <a:off x="6275520" y="446328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0" name="CustomShape 209"/>
          <p:cNvSpPr/>
          <p:nvPr/>
        </p:nvSpPr>
        <p:spPr>
          <a:xfrm>
            <a:off x="5910840" y="4687920"/>
            <a:ext cx="79596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1666/655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1" name="CustomShape 210"/>
          <p:cNvSpPr/>
          <p:nvPr/>
        </p:nvSpPr>
        <p:spPr>
          <a:xfrm>
            <a:off x="6727680" y="4687920"/>
            <a:ext cx="346320" cy="1335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2" name="CustomShape 211"/>
          <p:cNvSpPr/>
          <p:nvPr/>
        </p:nvSpPr>
        <p:spPr>
          <a:xfrm>
            <a:off x="5993640" y="490464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12483/19863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3" name="CustomShape 212"/>
          <p:cNvSpPr/>
          <p:nvPr/>
        </p:nvSpPr>
        <p:spPr>
          <a:xfrm>
            <a:off x="3127680" y="406440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Большесельский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4" name="CustomShape 213"/>
          <p:cNvSpPr/>
          <p:nvPr/>
        </p:nvSpPr>
        <p:spPr>
          <a:xfrm>
            <a:off x="3305520" y="421128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5" name="CustomShape 214"/>
          <p:cNvSpPr/>
          <p:nvPr/>
        </p:nvSpPr>
        <p:spPr>
          <a:xfrm>
            <a:off x="3647520" y="421128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6" name="CustomShape 215"/>
          <p:cNvSpPr/>
          <p:nvPr/>
        </p:nvSpPr>
        <p:spPr>
          <a:xfrm>
            <a:off x="3368160" y="4435920"/>
            <a:ext cx="71316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1159/321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7" name="CustomShape 216"/>
          <p:cNvSpPr/>
          <p:nvPr/>
        </p:nvSpPr>
        <p:spPr>
          <a:xfrm>
            <a:off x="4099680" y="4435920"/>
            <a:ext cx="346320" cy="1335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38%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8" name="CustomShape 217"/>
          <p:cNvSpPr/>
          <p:nvPr/>
        </p:nvSpPr>
        <p:spPr>
          <a:xfrm>
            <a:off x="3365640" y="465264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5325/9415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9" name="CustomShape 218"/>
          <p:cNvSpPr/>
          <p:nvPr/>
        </p:nvSpPr>
        <p:spPr>
          <a:xfrm>
            <a:off x="2045520" y="399240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Мышкинский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0" name="CustomShape 219"/>
          <p:cNvSpPr/>
          <p:nvPr/>
        </p:nvSpPr>
        <p:spPr>
          <a:xfrm>
            <a:off x="2223360" y="413928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81" name="CustomShape 220"/>
          <p:cNvSpPr/>
          <p:nvPr/>
        </p:nvSpPr>
        <p:spPr>
          <a:xfrm>
            <a:off x="2565360" y="413928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2" name="CustomShape 221"/>
          <p:cNvSpPr/>
          <p:nvPr/>
        </p:nvSpPr>
        <p:spPr>
          <a:xfrm>
            <a:off x="2283480" y="4363920"/>
            <a:ext cx="71316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748/253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3" name="CustomShape 222"/>
          <p:cNvSpPr/>
          <p:nvPr/>
        </p:nvSpPr>
        <p:spPr>
          <a:xfrm>
            <a:off x="2283480" y="458064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4738/9294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4" name="CustomShape 223"/>
          <p:cNvSpPr/>
          <p:nvPr/>
        </p:nvSpPr>
        <p:spPr>
          <a:xfrm>
            <a:off x="1865520" y="313056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Некоузский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5" name="CustomShape 224"/>
          <p:cNvSpPr/>
          <p:nvPr/>
        </p:nvSpPr>
        <p:spPr>
          <a:xfrm>
            <a:off x="2043360" y="327744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86" name="CustomShape 225"/>
          <p:cNvSpPr/>
          <p:nvPr/>
        </p:nvSpPr>
        <p:spPr>
          <a:xfrm>
            <a:off x="2385360" y="327744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7" name="CustomShape 226"/>
          <p:cNvSpPr/>
          <p:nvPr/>
        </p:nvSpPr>
        <p:spPr>
          <a:xfrm>
            <a:off x="2103480" y="3502080"/>
            <a:ext cx="82476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1123/328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8" name="CustomShape 227"/>
          <p:cNvSpPr/>
          <p:nvPr/>
        </p:nvSpPr>
        <p:spPr>
          <a:xfrm>
            <a:off x="2103480" y="371880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8101/11992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9" name="CustomShape 228"/>
          <p:cNvSpPr/>
          <p:nvPr/>
        </p:nvSpPr>
        <p:spPr>
          <a:xfrm>
            <a:off x="1865520" y="223272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Брейтовский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0" name="CustomShape 229"/>
          <p:cNvSpPr/>
          <p:nvPr/>
        </p:nvSpPr>
        <p:spPr>
          <a:xfrm>
            <a:off x="2043360" y="237960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91" name="CustomShape 230"/>
          <p:cNvSpPr/>
          <p:nvPr/>
        </p:nvSpPr>
        <p:spPr>
          <a:xfrm>
            <a:off x="2385360" y="237960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2" name="CustomShape 231"/>
          <p:cNvSpPr/>
          <p:nvPr/>
        </p:nvSpPr>
        <p:spPr>
          <a:xfrm>
            <a:off x="2103480" y="2604240"/>
            <a:ext cx="71316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707/245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3" name="CustomShape 232"/>
          <p:cNvSpPr/>
          <p:nvPr/>
        </p:nvSpPr>
        <p:spPr>
          <a:xfrm>
            <a:off x="2103480" y="282096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4840/5546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4" name="CustomShape 233"/>
          <p:cNvSpPr/>
          <p:nvPr/>
        </p:nvSpPr>
        <p:spPr>
          <a:xfrm>
            <a:off x="3341520" y="140688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Пошехонский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5" name="CustomShape 234"/>
          <p:cNvSpPr/>
          <p:nvPr/>
        </p:nvSpPr>
        <p:spPr>
          <a:xfrm>
            <a:off x="3519360" y="155376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96" name="CustomShape 235"/>
          <p:cNvSpPr/>
          <p:nvPr/>
        </p:nvSpPr>
        <p:spPr>
          <a:xfrm>
            <a:off x="3861360" y="155376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7" name="CustomShape 236"/>
          <p:cNvSpPr/>
          <p:nvPr/>
        </p:nvSpPr>
        <p:spPr>
          <a:xfrm>
            <a:off x="3517200" y="1778400"/>
            <a:ext cx="77544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1370/461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8" name="CustomShape 237"/>
          <p:cNvSpPr/>
          <p:nvPr/>
        </p:nvSpPr>
        <p:spPr>
          <a:xfrm>
            <a:off x="3579480" y="199512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8040/10684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9" name="CustomShape 253"/>
          <p:cNvSpPr/>
          <p:nvPr/>
        </p:nvSpPr>
        <p:spPr>
          <a:xfrm>
            <a:off x="2945520" y="216504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Рыбинский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0" name="CustomShape 255"/>
          <p:cNvSpPr/>
          <p:nvPr/>
        </p:nvSpPr>
        <p:spPr>
          <a:xfrm>
            <a:off x="3123360" y="231192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01" name="CustomShape 256"/>
          <p:cNvSpPr/>
          <p:nvPr/>
        </p:nvSpPr>
        <p:spPr>
          <a:xfrm>
            <a:off x="3465360" y="231192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2" name="CustomShape 257"/>
          <p:cNvSpPr/>
          <p:nvPr/>
        </p:nvSpPr>
        <p:spPr>
          <a:xfrm>
            <a:off x="3183480" y="2536560"/>
            <a:ext cx="78372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2638/795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3" name="CustomShape 258"/>
          <p:cNvSpPr/>
          <p:nvPr/>
        </p:nvSpPr>
        <p:spPr>
          <a:xfrm>
            <a:off x="3183480" y="275328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14133/27052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4" name="CustomShape 259"/>
          <p:cNvSpPr/>
          <p:nvPr/>
        </p:nvSpPr>
        <p:spPr>
          <a:xfrm>
            <a:off x="2945520" y="306720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г.о.г. Рыбинск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5" name="CustomShape 260"/>
          <p:cNvSpPr/>
          <p:nvPr/>
        </p:nvSpPr>
        <p:spPr>
          <a:xfrm>
            <a:off x="3123360" y="321408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06" name="CustomShape 261"/>
          <p:cNvSpPr/>
          <p:nvPr/>
        </p:nvSpPr>
        <p:spPr>
          <a:xfrm>
            <a:off x="3465360" y="321408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7" name="CustomShape 262"/>
          <p:cNvSpPr/>
          <p:nvPr/>
        </p:nvSpPr>
        <p:spPr>
          <a:xfrm>
            <a:off x="3183480" y="3438720"/>
            <a:ext cx="71316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70/400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8" name="CustomShape 263"/>
          <p:cNvSpPr/>
          <p:nvPr/>
        </p:nvSpPr>
        <p:spPr>
          <a:xfrm>
            <a:off x="3107160" y="3655440"/>
            <a:ext cx="9936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8529/174830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9" name="CustomShape 264"/>
          <p:cNvSpPr/>
          <p:nvPr/>
        </p:nvSpPr>
        <p:spPr>
          <a:xfrm>
            <a:off x="3917520" y="306936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Тутаевский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0" name="CustomShape 265"/>
          <p:cNvSpPr/>
          <p:nvPr/>
        </p:nvSpPr>
        <p:spPr>
          <a:xfrm>
            <a:off x="4095360" y="321624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11" name="CustomShape 266"/>
          <p:cNvSpPr/>
          <p:nvPr/>
        </p:nvSpPr>
        <p:spPr>
          <a:xfrm>
            <a:off x="4437360" y="321624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2" name="CustomShape 267"/>
          <p:cNvSpPr/>
          <p:nvPr/>
        </p:nvSpPr>
        <p:spPr>
          <a:xfrm>
            <a:off x="4155480" y="3440880"/>
            <a:ext cx="78372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1271/499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3" name="CustomShape 268"/>
          <p:cNvSpPr/>
          <p:nvPr/>
        </p:nvSpPr>
        <p:spPr>
          <a:xfrm>
            <a:off x="4155480" y="365760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9963/53031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4" name="CustomShape 269"/>
          <p:cNvSpPr/>
          <p:nvPr/>
        </p:nvSpPr>
        <p:spPr>
          <a:xfrm>
            <a:off x="5031360" y="272808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Даниловский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5" name="CustomShape 270"/>
          <p:cNvSpPr/>
          <p:nvPr/>
        </p:nvSpPr>
        <p:spPr>
          <a:xfrm>
            <a:off x="5209200" y="291096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16" name="CustomShape 271"/>
          <p:cNvSpPr/>
          <p:nvPr/>
        </p:nvSpPr>
        <p:spPr>
          <a:xfrm>
            <a:off x="5551200" y="291096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7" name="CustomShape 272"/>
          <p:cNvSpPr/>
          <p:nvPr/>
        </p:nvSpPr>
        <p:spPr>
          <a:xfrm>
            <a:off x="5198400" y="3135600"/>
            <a:ext cx="78408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1891/652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8" name="CustomShape 273"/>
          <p:cNvSpPr/>
          <p:nvPr/>
        </p:nvSpPr>
        <p:spPr>
          <a:xfrm>
            <a:off x="6003360" y="3135600"/>
            <a:ext cx="346320" cy="1335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60%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9" name="CustomShape 274"/>
          <p:cNvSpPr/>
          <p:nvPr/>
        </p:nvSpPr>
        <p:spPr>
          <a:xfrm>
            <a:off x="5269320" y="335232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10814/20868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0" name="CustomShape 275"/>
          <p:cNvSpPr/>
          <p:nvPr/>
        </p:nvSpPr>
        <p:spPr>
          <a:xfrm>
            <a:off x="6291360" y="237312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21" name="CustomShape 276"/>
          <p:cNvSpPr/>
          <p:nvPr/>
        </p:nvSpPr>
        <p:spPr>
          <a:xfrm>
            <a:off x="6633360" y="237312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2" name="CustomShape 277"/>
          <p:cNvSpPr/>
          <p:nvPr/>
        </p:nvSpPr>
        <p:spPr>
          <a:xfrm>
            <a:off x="6351480" y="2597760"/>
            <a:ext cx="71316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108/336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3" name="CustomShape 286"/>
          <p:cNvSpPr/>
          <p:nvPr/>
        </p:nvSpPr>
        <p:spPr>
          <a:xfrm>
            <a:off x="6351480" y="281448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5349/10025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4" name="CustomShape 287"/>
          <p:cNvSpPr/>
          <p:nvPr/>
        </p:nvSpPr>
        <p:spPr>
          <a:xfrm>
            <a:off x="4711680" y="1544400"/>
            <a:ext cx="1404720" cy="24300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Первомайский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5" name="CustomShape 288"/>
          <p:cNvSpPr/>
          <p:nvPr/>
        </p:nvSpPr>
        <p:spPr>
          <a:xfrm>
            <a:off x="4889520" y="1799280"/>
            <a:ext cx="419040" cy="273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26" name="CustomShape 289"/>
          <p:cNvSpPr/>
          <p:nvPr/>
        </p:nvSpPr>
        <p:spPr>
          <a:xfrm>
            <a:off x="5231520" y="1799280"/>
            <a:ext cx="431280" cy="273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7" name="CustomShape 290"/>
          <p:cNvSpPr/>
          <p:nvPr/>
        </p:nvSpPr>
        <p:spPr>
          <a:xfrm>
            <a:off x="4949640" y="2023920"/>
            <a:ext cx="713160" cy="19584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988/329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8" name="CustomShape 291"/>
          <p:cNvSpPr/>
          <p:nvPr/>
        </p:nvSpPr>
        <p:spPr>
          <a:xfrm>
            <a:off x="5683680" y="2023920"/>
            <a:ext cx="346320" cy="1335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84%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9" name="CustomShape 292"/>
          <p:cNvSpPr/>
          <p:nvPr/>
        </p:nvSpPr>
        <p:spPr>
          <a:xfrm>
            <a:off x="4949640" y="2240640"/>
            <a:ext cx="945000" cy="20952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5258/8698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0" name="CustomShape 293"/>
          <p:cNvSpPr/>
          <p:nvPr/>
        </p:nvSpPr>
        <p:spPr>
          <a:xfrm>
            <a:off x="2783160" y="2408760"/>
            <a:ext cx="3308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1" name="CustomShape 294"/>
          <p:cNvSpPr/>
          <p:nvPr/>
        </p:nvSpPr>
        <p:spPr>
          <a:xfrm>
            <a:off x="2773800" y="3335400"/>
            <a:ext cx="3308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2" name="CustomShape 295"/>
          <p:cNvSpPr/>
          <p:nvPr/>
        </p:nvSpPr>
        <p:spPr>
          <a:xfrm>
            <a:off x="2936160" y="4208400"/>
            <a:ext cx="346320" cy="1335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78%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3" name="CustomShape 296"/>
          <p:cNvSpPr/>
          <p:nvPr/>
        </p:nvSpPr>
        <p:spPr>
          <a:xfrm>
            <a:off x="3817800" y="2363400"/>
            <a:ext cx="3308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55%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4" name="CustomShape 297"/>
          <p:cNvSpPr/>
          <p:nvPr/>
        </p:nvSpPr>
        <p:spPr>
          <a:xfrm>
            <a:off x="3808440" y="3254040"/>
            <a:ext cx="3308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5" name="CustomShape 298"/>
          <p:cNvSpPr/>
          <p:nvPr/>
        </p:nvSpPr>
        <p:spPr>
          <a:xfrm>
            <a:off x="4807080" y="3280680"/>
            <a:ext cx="3308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85%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6" name="CustomShape 299"/>
          <p:cNvSpPr/>
          <p:nvPr/>
        </p:nvSpPr>
        <p:spPr>
          <a:xfrm>
            <a:off x="4365720" y="1795320"/>
            <a:ext cx="330840" cy="1342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70%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7" name="CustomShape 386"/>
          <p:cNvSpPr/>
          <p:nvPr/>
        </p:nvSpPr>
        <p:spPr>
          <a:xfrm>
            <a:off x="3049560" y="6954840"/>
            <a:ext cx="939240" cy="15588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78120" rIns="168120" bIns="781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20854/55266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8" name="CustomShape 387"/>
          <p:cNvSpPr/>
          <p:nvPr/>
        </p:nvSpPr>
        <p:spPr>
          <a:xfrm>
            <a:off x="6167520" y="2249640"/>
            <a:ext cx="1411200" cy="243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Любимский МО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9" name="CustomShape 388"/>
          <p:cNvSpPr/>
          <p:nvPr/>
        </p:nvSpPr>
        <p:spPr>
          <a:xfrm>
            <a:off x="7166160" y="2648160"/>
            <a:ext cx="352800" cy="1400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72%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40" name="Группа 339"/>
          <p:cNvGrpSpPr/>
          <p:nvPr/>
        </p:nvGrpSpPr>
        <p:grpSpPr>
          <a:xfrm>
            <a:off x="7725960" y="2396520"/>
            <a:ext cx="2812680" cy="5019480"/>
            <a:chOff x="7725960" y="2396520"/>
            <a:chExt cx="2812680" cy="5019480"/>
          </a:xfrm>
        </p:grpSpPr>
        <p:grpSp>
          <p:nvGrpSpPr>
            <p:cNvPr id="341" name="Group 160"/>
            <p:cNvGrpSpPr/>
            <p:nvPr/>
          </p:nvGrpSpPr>
          <p:grpSpPr>
            <a:xfrm>
              <a:off x="7725960" y="2396520"/>
              <a:ext cx="2812680" cy="5019480"/>
              <a:chOff x="7725960" y="2396520"/>
              <a:chExt cx="2812680" cy="5019480"/>
            </a:xfrm>
          </p:grpSpPr>
          <p:sp>
            <p:nvSpPr>
              <p:cNvPr id="342" name="CustomShape 8223"/>
              <p:cNvSpPr/>
              <p:nvPr/>
            </p:nvSpPr>
            <p:spPr>
              <a:xfrm>
                <a:off x="7931160" y="6586200"/>
                <a:ext cx="1523880" cy="1695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343" name="CustomShape 8224"/>
              <p:cNvSpPr/>
              <p:nvPr/>
            </p:nvSpPr>
            <p:spPr>
              <a:xfrm>
                <a:off x="7725960" y="2396520"/>
                <a:ext cx="2566800" cy="5019480"/>
              </a:xfrm>
              <a:prstGeom prst="rect">
                <a:avLst/>
              </a:prstGeom>
              <a:solidFill>
                <a:schemeClr val="lt1"/>
              </a:solidFill>
              <a:ln w="1908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344" name="CustomShape 8225"/>
              <p:cNvSpPr/>
              <p:nvPr/>
            </p:nvSpPr>
            <p:spPr>
              <a:xfrm>
                <a:off x="8277480" y="6238440"/>
                <a:ext cx="206568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8160" tIns="61200" rIns="12816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 - прогноз нарушения ЛЭП (УГМС) 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45" name="CustomShape 8226"/>
              <p:cNvSpPr/>
              <p:nvPr/>
            </p:nvSpPr>
            <p:spPr>
              <a:xfrm>
                <a:off x="8285400" y="2396520"/>
                <a:ext cx="180468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8160" tIns="61200" rIns="12816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1" i="1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Условные обозначения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46" name="CustomShape 8227"/>
              <p:cNvSpPr/>
              <p:nvPr/>
            </p:nvSpPr>
            <p:spPr>
              <a:xfrm>
                <a:off x="8240760" y="6718320"/>
                <a:ext cx="1808640" cy="215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347" name="CustomShape 8228"/>
              <p:cNvSpPr/>
              <p:nvPr/>
            </p:nvSpPr>
            <p:spPr>
              <a:xfrm>
                <a:off x="7877880" y="7205040"/>
                <a:ext cx="641520" cy="196200"/>
              </a:xfrm>
              <a:prstGeom prst="rect">
                <a:avLst/>
              </a:prstGeom>
              <a:solidFill>
                <a:schemeClr val="lt1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700" b="1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 Ярославль</a:t>
                </a:r>
                <a:endParaRPr lang="ru-RU" sz="7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48" name="CustomShape 8229"/>
              <p:cNvSpPr/>
              <p:nvPr/>
            </p:nvSpPr>
            <p:spPr>
              <a:xfrm>
                <a:off x="7925760" y="6293160"/>
                <a:ext cx="335880" cy="209520"/>
              </a:xfrm>
              <a:custGeom>
                <a:avLst/>
                <a:gdLst>
                  <a:gd name="textAreaLeft" fmla="*/ 0 w 335880"/>
                  <a:gd name="textAreaRight" fmla="*/ 360000 w 335880"/>
                  <a:gd name="textAreaTop" fmla="*/ 0 h 209520"/>
                  <a:gd name="textAreaBottom" fmla="*/ 233640 h 209520"/>
                </a:gdLst>
                <a:ahLst/>
                <a:cxnLst/>
                <a:rect l="textAreaLeft" t="textAreaTop" r="textAreaRight" b="textAreaBottom"/>
                <a:pathLst>
                  <a:path w="324905" h="204788">
                    <a:moveTo>
                      <a:pt x="42863" y="28575"/>
                    </a:moveTo>
                    <a:cubicBezTo>
                      <a:pt x="44450" y="20638"/>
                      <a:pt x="43135" y="11498"/>
                      <a:pt x="47625" y="4763"/>
                    </a:cubicBezTo>
                    <a:cubicBezTo>
                      <a:pt x="50410" y="586"/>
                      <a:pt x="56893" y="0"/>
                      <a:pt x="61913" y="0"/>
                    </a:cubicBezTo>
                    <a:cubicBezTo>
                      <a:pt x="73138" y="0"/>
                      <a:pt x="84138" y="3175"/>
                      <a:pt x="95250" y="4763"/>
                    </a:cubicBezTo>
                    <a:cubicBezTo>
                      <a:pt x="147969" y="22336"/>
                      <a:pt x="113804" y="14914"/>
                      <a:pt x="200025" y="9525"/>
                    </a:cubicBezTo>
                    <a:cubicBezTo>
                      <a:pt x="217488" y="11113"/>
                      <a:pt x="235145" y="11241"/>
                      <a:pt x="252413" y="14288"/>
                    </a:cubicBezTo>
                    <a:cubicBezTo>
                      <a:pt x="262300" y="16033"/>
                      <a:pt x="280988" y="23813"/>
                      <a:pt x="280988" y="23813"/>
                    </a:cubicBezTo>
                    <a:cubicBezTo>
                      <a:pt x="282575" y="33338"/>
                      <a:pt x="280959" y="44004"/>
                      <a:pt x="285750" y="52388"/>
                    </a:cubicBezTo>
                    <a:cubicBezTo>
                      <a:pt x="288241" y="56747"/>
                      <a:pt x="295548" y="54905"/>
                      <a:pt x="300038" y="57150"/>
                    </a:cubicBezTo>
                    <a:cubicBezTo>
                      <a:pt x="305157" y="59710"/>
                      <a:pt x="309563" y="63500"/>
                      <a:pt x="314325" y="66675"/>
                    </a:cubicBezTo>
                    <a:cubicBezTo>
                      <a:pt x="317500" y="71438"/>
                      <a:pt x="323612" y="75244"/>
                      <a:pt x="323850" y="80963"/>
                    </a:cubicBezTo>
                    <a:cubicBezTo>
                      <a:pt x="325240" y="114309"/>
                      <a:pt x="326484" y="148430"/>
                      <a:pt x="319088" y="180975"/>
                    </a:cubicBezTo>
                    <a:cubicBezTo>
                      <a:pt x="317637" y="187358"/>
                      <a:pt x="306548" y="185053"/>
                      <a:pt x="300038" y="185738"/>
                    </a:cubicBezTo>
                    <a:cubicBezTo>
                      <a:pt x="276304" y="188236"/>
                      <a:pt x="252413" y="188913"/>
                      <a:pt x="228600" y="190500"/>
                    </a:cubicBezTo>
                    <a:cubicBezTo>
                      <a:pt x="222250" y="192088"/>
                      <a:pt x="215940" y="193843"/>
                      <a:pt x="209550" y="195263"/>
                    </a:cubicBezTo>
                    <a:cubicBezTo>
                      <a:pt x="201648" y="197019"/>
                      <a:pt x="193591" y="198062"/>
                      <a:pt x="185738" y="200025"/>
                    </a:cubicBezTo>
                    <a:cubicBezTo>
                      <a:pt x="180868" y="201243"/>
                      <a:pt x="176213" y="203200"/>
                      <a:pt x="171450" y="204788"/>
                    </a:cubicBezTo>
                    <a:cubicBezTo>
                      <a:pt x="165100" y="200025"/>
                      <a:pt x="158859" y="195114"/>
                      <a:pt x="152400" y="190500"/>
                    </a:cubicBezTo>
                    <a:cubicBezTo>
                      <a:pt x="147743" y="187173"/>
                      <a:pt x="142510" y="184639"/>
                      <a:pt x="138113" y="180975"/>
                    </a:cubicBezTo>
                    <a:cubicBezTo>
                      <a:pt x="132939" y="176663"/>
                      <a:pt x="128999" y="171000"/>
                      <a:pt x="123825" y="166688"/>
                    </a:cubicBezTo>
                    <a:cubicBezTo>
                      <a:pt x="116019" y="160183"/>
                      <a:pt x="105619" y="153881"/>
                      <a:pt x="95250" y="152400"/>
                    </a:cubicBezTo>
                    <a:cubicBezTo>
                      <a:pt x="77892" y="149920"/>
                      <a:pt x="60325" y="149225"/>
                      <a:pt x="42863" y="147638"/>
                    </a:cubicBezTo>
                    <a:cubicBezTo>
                      <a:pt x="31242" y="143764"/>
                      <a:pt x="23520" y="142582"/>
                      <a:pt x="14288" y="133350"/>
                    </a:cubicBezTo>
                    <a:cubicBezTo>
                      <a:pt x="10241" y="129303"/>
                      <a:pt x="7323" y="124182"/>
                      <a:pt x="4763" y="119063"/>
                    </a:cubicBezTo>
                    <a:cubicBezTo>
                      <a:pt x="2518" y="114573"/>
                      <a:pt x="1588" y="109538"/>
                      <a:pt x="0" y="104775"/>
                    </a:cubicBezTo>
                    <a:cubicBezTo>
                      <a:pt x="5433" y="50448"/>
                      <a:pt x="-6518" y="68431"/>
                      <a:pt x="19050" y="42863"/>
                    </a:cubicBezTo>
                    <a:lnTo>
                      <a:pt x="42863" y="28575"/>
                    </a:ln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 w="25560">
                <a:solidFill>
                  <a:srgbClr val="FF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349" name="CustomShape 8230"/>
              <p:cNvSpPr/>
              <p:nvPr/>
            </p:nvSpPr>
            <p:spPr>
              <a:xfrm>
                <a:off x="7821000" y="6571440"/>
                <a:ext cx="567720" cy="129600"/>
              </a:xfrm>
              <a:prstGeom prst="rect">
                <a:avLst/>
              </a:prstGeom>
              <a:solidFill>
                <a:srgbClr val="FFFF00"/>
              </a:solidFill>
              <a:ln w="2556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321/15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50" name="CustomShape 8231"/>
              <p:cNvSpPr/>
              <p:nvPr/>
            </p:nvSpPr>
            <p:spPr>
              <a:xfrm>
                <a:off x="8397360" y="7163640"/>
                <a:ext cx="206208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8160" tIns="61200" rIns="12816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муниципальное образование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51" name="CustomShape 8232"/>
              <p:cNvSpPr/>
              <p:nvPr/>
            </p:nvSpPr>
            <p:spPr>
              <a:xfrm>
                <a:off x="8401680" y="4718880"/>
                <a:ext cx="213696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8160" tIns="61200" rIns="12816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 - линии электропередач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52" name="CustomShape 8233"/>
              <p:cNvSpPr/>
              <p:nvPr/>
            </p:nvSpPr>
            <p:spPr>
              <a:xfrm>
                <a:off x="8353440" y="6549840"/>
                <a:ext cx="213984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8160" tIns="61200" rIns="12816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протяженность ЛЭП/ТП (шт.)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53" name="CustomShape 8234"/>
              <p:cNvSpPr/>
              <p:nvPr/>
            </p:nvSpPr>
            <p:spPr>
              <a:xfrm>
                <a:off x="8505720" y="3282840"/>
                <a:ext cx="1211040" cy="250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8160" tIns="64080" rIns="128160" bIns="640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Порывы втера, м/с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54" name="CustomShape 8235"/>
              <p:cNvSpPr/>
              <p:nvPr/>
            </p:nvSpPr>
            <p:spPr>
              <a:xfrm>
                <a:off x="7993440" y="7022160"/>
                <a:ext cx="227520" cy="123840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5560">
                <a:solidFill>
                  <a:srgbClr val="000000"/>
                </a:solidFill>
                <a:miter/>
              </a:ln>
              <a:effectLst>
                <a:outerShdw blurRad="50760" dist="37674" dir="27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800" b="1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60%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55" name="CustomShape 8236"/>
              <p:cNvSpPr/>
              <p:nvPr/>
            </p:nvSpPr>
            <p:spPr>
              <a:xfrm>
                <a:off x="8414280" y="6978960"/>
                <a:ext cx="1873440" cy="201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80280" tIns="39960" rIns="80280" bIns="3996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 - износ электроэнергетических систем 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56" name="CustomShape 8237"/>
              <p:cNvSpPr/>
              <p:nvPr/>
            </p:nvSpPr>
            <p:spPr>
              <a:xfrm>
                <a:off x="7821000" y="6831720"/>
                <a:ext cx="578160" cy="104400"/>
              </a:xfrm>
              <a:prstGeom prst="rect">
                <a:avLst/>
              </a:prstGeom>
              <a:solidFill>
                <a:srgbClr val="92D050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19/330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57" name="CustomShape 8238"/>
              <p:cNvSpPr/>
              <p:nvPr/>
            </p:nvSpPr>
            <p:spPr>
              <a:xfrm>
                <a:off x="8368560" y="6773040"/>
                <a:ext cx="150192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7800" tIns="61200" rIns="12780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кол-во домов /населения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58" name="CustomShape 8239"/>
              <p:cNvSpPr/>
              <p:nvPr/>
            </p:nvSpPr>
            <p:spPr>
              <a:xfrm>
                <a:off x="8298000" y="5565600"/>
                <a:ext cx="157248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количество осадков (УГМС), мм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59" name="CustomShape 8240"/>
              <p:cNvSpPr/>
              <p:nvPr/>
            </p:nvSpPr>
            <p:spPr>
              <a:xfrm>
                <a:off x="7891200" y="5597280"/>
                <a:ext cx="373320" cy="24228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15</a:t>
                </a:r>
                <a:endParaRPr lang="ru-RU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60" name="CustomShape 8241"/>
              <p:cNvSpPr/>
              <p:nvPr/>
            </p:nvSpPr>
            <p:spPr>
              <a:xfrm>
                <a:off x="7903440" y="5897160"/>
                <a:ext cx="361080" cy="24228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7</a:t>
                </a:r>
                <a:endParaRPr lang="ru-RU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61" name="CustomShape 8242"/>
              <p:cNvSpPr/>
              <p:nvPr/>
            </p:nvSpPr>
            <p:spPr>
              <a:xfrm>
                <a:off x="8340120" y="5883840"/>
                <a:ext cx="138492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порывы ветра (УГМС), м/с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pic>
            <p:nvPicPr>
              <p:cNvPr id="362" name="Рисунок 2_ 25"/>
              <p:cNvPicPr/>
              <p:nvPr/>
            </p:nvPicPr>
            <p:blipFill>
              <a:blip r:embed="rId3"/>
              <a:stretch/>
            </p:blipFill>
            <p:spPr>
              <a:xfrm>
                <a:off x="7877880" y="4288680"/>
                <a:ext cx="579960" cy="1170000"/>
              </a:xfrm>
              <a:prstGeom prst="rect">
                <a:avLst/>
              </a:prstGeom>
              <a:ln w="0">
                <a:noFill/>
              </a:ln>
            </p:spPr>
          </p:pic>
        </p:grpSp>
        <p:pic>
          <p:nvPicPr>
            <p:cNvPr id="363" name="Рисунок 362"/>
            <p:cNvPicPr/>
            <p:nvPr/>
          </p:nvPicPr>
          <p:blipFill>
            <a:blip r:embed="rId4"/>
            <a:stretch/>
          </p:blipFill>
          <p:spPr>
            <a:xfrm>
              <a:off x="7987680" y="2743560"/>
              <a:ext cx="171360" cy="135756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2" name="Рисунок 10291"/>
          <p:cNvPicPr/>
          <p:nvPr/>
        </p:nvPicPr>
        <p:blipFill>
          <a:blip r:embed="rId2"/>
          <a:stretch/>
        </p:blipFill>
        <p:spPr>
          <a:xfrm>
            <a:off x="0" y="839160"/>
            <a:ext cx="10332720" cy="7369920"/>
          </a:xfrm>
          <a:prstGeom prst="rect">
            <a:avLst/>
          </a:prstGeom>
          <a:ln w="0">
            <a:noFill/>
          </a:ln>
        </p:spPr>
      </p:pic>
      <p:sp>
        <p:nvSpPr>
          <p:cNvPr id="10293" name="CustomShape 2274"/>
          <p:cNvSpPr/>
          <p:nvPr/>
        </p:nvSpPr>
        <p:spPr>
          <a:xfrm>
            <a:off x="298800" y="930600"/>
            <a:ext cx="2200320" cy="39492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5840" tIns="52920" rIns="105840" bIns="5292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9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Тутаевский МО</a:t>
            </a:r>
            <a:endParaRPr lang="ru-RU" sz="1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0294" name="Group 49"/>
          <p:cNvGrpSpPr/>
          <p:nvPr/>
        </p:nvGrpSpPr>
        <p:grpSpPr>
          <a:xfrm>
            <a:off x="9736200" y="86040"/>
            <a:ext cx="492840" cy="592200"/>
            <a:chOff x="9736200" y="86040"/>
            <a:chExt cx="492840" cy="592200"/>
          </a:xfrm>
        </p:grpSpPr>
        <p:sp>
          <p:nvSpPr>
            <p:cNvPr id="10295" name="CustomShape 2275"/>
            <p:cNvSpPr/>
            <p:nvPr/>
          </p:nvSpPr>
          <p:spPr>
            <a:xfrm>
              <a:off x="9736200" y="86040"/>
              <a:ext cx="492840" cy="592200"/>
            </a:xfrm>
            <a:prstGeom prst="ellipse">
              <a:avLst/>
            </a:prstGeom>
            <a:solidFill>
              <a:srgbClr val="C0C1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296" name="CustomShape 2276"/>
            <p:cNvSpPr/>
            <p:nvPr/>
          </p:nvSpPr>
          <p:spPr>
            <a:xfrm>
              <a:off x="9748440" y="93960"/>
              <a:ext cx="471240" cy="567000"/>
            </a:xfrm>
            <a:prstGeom prst="ellipse">
              <a:avLst/>
            </a:prstGeom>
            <a:solidFill>
              <a:srgbClr val="003E8D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297" name="CustomShape 2277"/>
            <p:cNvSpPr/>
            <p:nvPr/>
          </p:nvSpPr>
          <p:spPr>
            <a:xfrm>
              <a:off x="9812520" y="173520"/>
              <a:ext cx="347760" cy="421200"/>
            </a:xfrm>
            <a:prstGeom prst="ellipse">
              <a:avLst/>
            </a:prstGeom>
            <a:solidFill>
              <a:srgbClr val="C0C1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298" name="CustomShape 2278"/>
            <p:cNvSpPr/>
            <p:nvPr/>
          </p:nvSpPr>
          <p:spPr>
            <a:xfrm>
              <a:off x="9822600" y="186120"/>
              <a:ext cx="333000" cy="403560"/>
            </a:xfrm>
            <a:prstGeom prst="ellipse">
              <a:avLst/>
            </a:prstGeom>
            <a:solidFill>
              <a:srgbClr val="003E8D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299" name="CustomShape 2279"/>
            <p:cNvSpPr/>
            <p:nvPr/>
          </p:nvSpPr>
          <p:spPr>
            <a:xfrm>
              <a:off x="9854280" y="111600"/>
              <a:ext cx="268920" cy="63720"/>
            </a:xfrm>
            <a:custGeom>
              <a:avLst/>
              <a:gdLst>
                <a:gd name="textAreaLeft" fmla="*/ 0 w 268920"/>
                <a:gd name="textAreaRight" fmla="*/ 294120 w 268920"/>
                <a:gd name="textAreaTop" fmla="*/ 0 h 63720"/>
                <a:gd name="textAreaBottom" fmla="*/ 88920 h 63720"/>
              </a:gdLst>
              <a:ahLst/>
              <a:cxnLst/>
              <a:rect l="textAreaLeft" t="textAreaTop" r="textAreaRight" b="textAreaBottom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pic>
          <p:nvPicPr>
            <p:cNvPr id="10300" name="Picture 7" descr="original_metal_w"/>
            <p:cNvPicPr/>
            <p:nvPr/>
          </p:nvPicPr>
          <p:blipFill>
            <a:blip r:embed="rId3"/>
            <a:stretch/>
          </p:blipFill>
          <p:spPr>
            <a:xfrm>
              <a:off x="9841320" y="313200"/>
              <a:ext cx="279720" cy="275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301" name="CustomShape 2280"/>
            <p:cNvSpPr/>
            <p:nvPr/>
          </p:nvSpPr>
          <p:spPr>
            <a:xfrm>
              <a:off x="9780120" y="224280"/>
              <a:ext cx="406080" cy="451080"/>
            </a:xfrm>
            <a:custGeom>
              <a:avLst/>
              <a:gdLst>
                <a:gd name="textAreaLeft" fmla="*/ 0 w 406080"/>
                <a:gd name="textAreaRight" fmla="*/ 431280 w 406080"/>
                <a:gd name="textAreaTop" fmla="*/ 0 h 451080"/>
                <a:gd name="textAreaBottom" fmla="*/ 476280 h 45108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grpSp>
          <p:nvGrpSpPr>
            <p:cNvPr id="10302" name="Group 50"/>
            <p:cNvGrpSpPr/>
            <p:nvPr/>
          </p:nvGrpSpPr>
          <p:grpSpPr>
            <a:xfrm>
              <a:off x="9932760" y="173520"/>
              <a:ext cx="125280" cy="177840"/>
              <a:chOff x="9932760" y="173520"/>
              <a:chExt cx="125280" cy="177840"/>
            </a:xfrm>
          </p:grpSpPr>
          <p:sp>
            <p:nvSpPr>
              <p:cNvPr id="10303" name="CustomShape 2281"/>
              <p:cNvSpPr/>
              <p:nvPr/>
            </p:nvSpPr>
            <p:spPr>
              <a:xfrm>
                <a:off x="9964440" y="281160"/>
                <a:ext cx="35280" cy="66960"/>
              </a:xfrm>
              <a:custGeom>
                <a:avLst/>
                <a:gdLst>
                  <a:gd name="textAreaLeft" fmla="*/ 0 w 35280"/>
                  <a:gd name="textAreaRight" fmla="*/ 60480 w 35280"/>
                  <a:gd name="textAreaTop" fmla="*/ 0 h 66960"/>
                  <a:gd name="textAreaBottom" fmla="*/ 92160 h 66960"/>
                </a:gdLst>
                <a:ahLst/>
                <a:cxnLst/>
                <a:rect l="textAreaLeft" t="textAreaTop" r="textAreaRight" b="textAreaBottom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04" name="CustomShape 2282"/>
              <p:cNvSpPr/>
              <p:nvPr/>
            </p:nvSpPr>
            <p:spPr>
              <a:xfrm>
                <a:off x="9977760" y="255960"/>
                <a:ext cx="8280" cy="360"/>
              </a:xfrm>
              <a:custGeom>
                <a:avLst/>
                <a:gdLst>
                  <a:gd name="textAreaLeft" fmla="*/ 0 w 8280"/>
                  <a:gd name="textAreaRight" fmla="*/ 14040 w 8280"/>
                  <a:gd name="textAreaTop" fmla="*/ 0 h 360"/>
                  <a:gd name="textAreaBottom" fmla="*/ 23592960 h 360"/>
                </a:gdLst>
                <a:ahLst/>
                <a:cxnLst/>
                <a:rect l="textAreaLeft" t="textAreaTop" r="textAreaRight" b="textAreaBottom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05" name="CustomShape 2283"/>
              <p:cNvSpPr/>
              <p:nvPr/>
            </p:nvSpPr>
            <p:spPr>
              <a:xfrm>
                <a:off x="9977760" y="243360"/>
                <a:ext cx="8280" cy="360"/>
              </a:xfrm>
              <a:custGeom>
                <a:avLst/>
                <a:gdLst>
                  <a:gd name="textAreaLeft" fmla="*/ 0 w 8280"/>
                  <a:gd name="textAreaRight" fmla="*/ 11160 w 828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06" name="CustomShape 2284"/>
              <p:cNvSpPr/>
              <p:nvPr/>
            </p:nvSpPr>
            <p:spPr>
              <a:xfrm>
                <a:off x="99756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07" name="CustomShape 2285"/>
              <p:cNvSpPr/>
              <p:nvPr/>
            </p:nvSpPr>
            <p:spPr>
              <a:xfrm>
                <a:off x="1001268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08" name="CustomShape 2286"/>
              <p:cNvSpPr/>
              <p:nvPr/>
            </p:nvSpPr>
            <p:spPr>
              <a:xfrm>
                <a:off x="9972000" y="325440"/>
                <a:ext cx="360" cy="3240"/>
              </a:xfrm>
              <a:custGeom>
                <a:avLst/>
                <a:gdLst>
                  <a:gd name="textAreaLeft" fmla="*/ 0 w 360"/>
                  <a:gd name="textAreaRight" fmla="*/ 2880 w 360"/>
                  <a:gd name="textAreaTop" fmla="*/ 0 h 3240"/>
                  <a:gd name="textAreaBottom" fmla="*/ 4320 h 3240"/>
                </a:gdLst>
                <a:ahLst/>
                <a:cxnLst/>
                <a:rect l="textAreaLeft" t="textAreaTop" r="textAreaRight" b="textAreaBottom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09" name="CustomShape 2287"/>
              <p:cNvSpPr/>
              <p:nvPr/>
            </p:nvSpPr>
            <p:spPr>
              <a:xfrm>
                <a:off x="9983520" y="338400"/>
                <a:ext cx="360" cy="324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240"/>
                  <a:gd name="textAreaBottom" fmla="*/ 11160 h 3240"/>
                </a:gdLst>
                <a:ahLst/>
                <a:cxnLst/>
                <a:rect l="textAreaLeft" t="textAreaTop" r="textAreaRight" b="textAreaBottom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10" name="CustomShape 2288"/>
              <p:cNvSpPr/>
              <p:nvPr/>
            </p:nvSpPr>
            <p:spPr>
              <a:xfrm>
                <a:off x="996984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94371840 w 360"/>
                  <a:gd name="textAreaTop" fmla="*/ 0 h 360"/>
                  <a:gd name="textAreaBottom" fmla="*/ 94371840 h 360"/>
                </a:gdLst>
                <a:ahLst/>
                <a:cxnLst/>
                <a:rect l="textAreaLeft" t="textAreaTop" r="textAreaRight" b="textAreaBottom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11" name="CustomShape 2289"/>
              <p:cNvSpPr/>
              <p:nvPr/>
            </p:nvSpPr>
            <p:spPr>
              <a:xfrm>
                <a:off x="997200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12" name="CustomShape 2290"/>
              <p:cNvSpPr/>
              <p:nvPr/>
            </p:nvSpPr>
            <p:spPr>
              <a:xfrm>
                <a:off x="9979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13" name="CustomShape 2291"/>
              <p:cNvSpPr/>
              <p:nvPr/>
            </p:nvSpPr>
            <p:spPr>
              <a:xfrm>
                <a:off x="9983520" y="322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14" name="CustomShape 2292"/>
              <p:cNvSpPr/>
              <p:nvPr/>
            </p:nvSpPr>
            <p:spPr>
              <a:xfrm>
                <a:off x="9967680" y="316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15" name="CustomShape 2293"/>
              <p:cNvSpPr/>
              <p:nvPr/>
            </p:nvSpPr>
            <p:spPr>
              <a:xfrm>
                <a:off x="997200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16" name="CustomShape 2294"/>
              <p:cNvSpPr/>
              <p:nvPr/>
            </p:nvSpPr>
            <p:spPr>
              <a:xfrm>
                <a:off x="9975600" y="335160"/>
                <a:ext cx="360" cy="360"/>
              </a:xfrm>
              <a:custGeom>
                <a:avLst/>
                <a:gdLst>
                  <a:gd name="textAreaLeft" fmla="*/ 0 w 360"/>
                  <a:gd name="textAreaRight" fmla="*/ 47185920 w 360"/>
                  <a:gd name="textAreaTop" fmla="*/ 0 h 360"/>
                  <a:gd name="textAreaBottom" fmla="*/ 47185920 h 360"/>
                </a:gdLst>
                <a:ahLst/>
                <a:cxnLst/>
                <a:rect l="textAreaLeft" t="textAreaTop" r="textAreaRight" b="textAreaBottom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17" name="CustomShape 2295"/>
              <p:cNvSpPr/>
              <p:nvPr/>
            </p:nvSpPr>
            <p:spPr>
              <a:xfrm>
                <a:off x="997776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18" name="CustomShape 2296"/>
              <p:cNvSpPr/>
              <p:nvPr/>
            </p:nvSpPr>
            <p:spPr>
              <a:xfrm>
                <a:off x="998568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471859200 h 360"/>
                </a:gdLst>
                <a:ahLst/>
                <a:cxnLst/>
                <a:rect l="textAreaLeft" t="textAreaTop" r="textAreaRight" b="textAreaBottom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19" name="CustomShape 2297"/>
              <p:cNvSpPr/>
              <p:nvPr/>
            </p:nvSpPr>
            <p:spPr>
              <a:xfrm>
                <a:off x="9985680" y="3445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471859200 h 360"/>
                </a:gdLst>
                <a:ahLst/>
                <a:cxnLst/>
                <a:rect l="textAreaLeft" t="textAreaTop" r="textAreaRight" b="textAreaBottom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20" name="CustomShape 2298"/>
              <p:cNvSpPr/>
              <p:nvPr/>
            </p:nvSpPr>
            <p:spPr>
              <a:xfrm>
                <a:off x="999360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2580480 h 360"/>
                </a:gdLst>
                <a:ahLst/>
                <a:cxnLst/>
                <a:rect l="textAreaLeft" t="textAreaTop" r="textAreaRight" b="textAreaBottom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2680" rIns="90000" bIns="-226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21" name="CustomShape 2299"/>
              <p:cNvSpPr/>
              <p:nvPr/>
            </p:nvSpPr>
            <p:spPr>
              <a:xfrm>
                <a:off x="10008000" y="325440"/>
                <a:ext cx="360" cy="3240"/>
              </a:xfrm>
              <a:custGeom>
                <a:avLst/>
                <a:gdLst>
                  <a:gd name="textAreaLeft" fmla="*/ 0 w 360"/>
                  <a:gd name="textAreaRight" fmla="*/ 2880 w 360"/>
                  <a:gd name="textAreaTop" fmla="*/ 0 h 3240"/>
                  <a:gd name="textAreaBottom" fmla="*/ 4320 h 3240"/>
                </a:gdLst>
                <a:ahLst/>
                <a:cxnLst/>
                <a:rect l="textAreaLeft" t="textAreaTop" r="textAreaRight" b="textAreaBottom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22" name="CustomShape 2300"/>
              <p:cNvSpPr/>
              <p:nvPr/>
            </p:nvSpPr>
            <p:spPr>
              <a:xfrm>
                <a:off x="10008000" y="338400"/>
                <a:ext cx="360" cy="324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240"/>
                  <a:gd name="textAreaBottom" fmla="*/ 11160 h 3240"/>
                </a:gdLst>
                <a:ahLst/>
                <a:cxnLst/>
                <a:rect l="textAreaLeft" t="textAreaTop" r="textAreaRight" b="textAreaBottom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23" name="CustomShape 2301"/>
              <p:cNvSpPr/>
              <p:nvPr/>
            </p:nvSpPr>
            <p:spPr>
              <a:xfrm>
                <a:off x="10015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474560 w 360"/>
                  <a:gd name="textAreaTop" fmla="*/ 0 h 360"/>
                  <a:gd name="textAreaBottom" fmla="*/ 1474560 h 360"/>
                </a:gdLst>
                <a:ahLst/>
                <a:cxnLst/>
                <a:rect l="textAreaLeft" t="textAreaTop" r="textAreaRight" b="textAreaBottom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24" name="CustomShape 2302"/>
              <p:cNvSpPr/>
              <p:nvPr/>
            </p:nvSpPr>
            <p:spPr>
              <a:xfrm>
                <a:off x="10015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25" name="CustomShape 2303"/>
              <p:cNvSpPr/>
              <p:nvPr/>
            </p:nvSpPr>
            <p:spPr>
              <a:xfrm>
                <a:off x="1000908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26" name="CustomShape 2304"/>
              <p:cNvSpPr/>
              <p:nvPr/>
            </p:nvSpPr>
            <p:spPr>
              <a:xfrm>
                <a:off x="10008000" y="322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27" name="CustomShape 2305"/>
              <p:cNvSpPr/>
              <p:nvPr/>
            </p:nvSpPr>
            <p:spPr>
              <a:xfrm>
                <a:off x="10020600" y="316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28" name="CustomShape 2306"/>
              <p:cNvSpPr/>
              <p:nvPr/>
            </p:nvSpPr>
            <p:spPr>
              <a:xfrm>
                <a:off x="10015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29" name="CustomShape 2307"/>
              <p:cNvSpPr/>
              <p:nvPr/>
            </p:nvSpPr>
            <p:spPr>
              <a:xfrm>
                <a:off x="10008000" y="335160"/>
                <a:ext cx="360" cy="360"/>
              </a:xfrm>
              <a:custGeom>
                <a:avLst/>
                <a:gdLst>
                  <a:gd name="textAreaLeft" fmla="*/ 0 w 360"/>
                  <a:gd name="textAreaRight" fmla="*/ 47185920 w 360"/>
                  <a:gd name="textAreaTop" fmla="*/ 0 h 360"/>
                  <a:gd name="textAreaBottom" fmla="*/ 47185920 h 360"/>
                </a:gdLst>
                <a:ahLst/>
                <a:cxnLst/>
                <a:rect l="textAreaLeft" t="textAreaTop" r="textAreaRight" b="textAreaBottom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30" name="CustomShape 2308"/>
              <p:cNvSpPr/>
              <p:nvPr/>
            </p:nvSpPr>
            <p:spPr>
              <a:xfrm>
                <a:off x="1001808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31" name="CustomShape 2309"/>
              <p:cNvSpPr/>
              <p:nvPr/>
            </p:nvSpPr>
            <p:spPr>
              <a:xfrm>
                <a:off x="1000800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471859200 h 360"/>
                </a:gdLst>
                <a:ahLst/>
                <a:cxnLst/>
                <a:rect l="textAreaLeft" t="textAreaTop" r="textAreaRight" b="textAreaBottom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32" name="CustomShape 2310"/>
              <p:cNvSpPr/>
              <p:nvPr/>
            </p:nvSpPr>
            <p:spPr>
              <a:xfrm>
                <a:off x="10008000" y="3445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471859200 h 360"/>
                </a:gdLst>
                <a:ahLst/>
                <a:cxnLst/>
                <a:rect l="textAreaLeft" t="textAreaTop" r="textAreaRight" b="textAreaBottom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33" name="CustomShape 2311"/>
              <p:cNvSpPr/>
              <p:nvPr/>
            </p:nvSpPr>
            <p:spPr>
              <a:xfrm>
                <a:off x="1000152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2580480 h 360"/>
                </a:gdLst>
                <a:ahLst/>
                <a:cxnLst/>
                <a:rect l="textAreaLeft" t="textAreaTop" r="textAreaRight" b="textAreaBottom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2680" rIns="90000" bIns="-226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34" name="CustomShape 2312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35" name="CustomShape 2313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36" name="CustomShape 2314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37" name="CustomShape 2315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38" name="CustomShape 2316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39" name="CustomShape 2317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40" name="CustomShape 2318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41" name="CustomShape 2319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42" name="CustomShape 2320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43" name="CustomShape 2321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44" name="CustomShape 2322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45" name="CustomShape 2323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46" name="CustomShape 2324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47" name="CustomShape 2325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48" name="CustomShape 2326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49" name="CustomShape 2327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50" name="CustomShape 2328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51" name="CustomShape 2329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52" name="CustomShape 2330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53" name="CustomShape 2331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54" name="CustomShape 2332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55" name="CustomShape 2333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56" name="CustomShape 2334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57" name="CustomShape 2335"/>
              <p:cNvSpPr/>
              <p:nvPr/>
            </p:nvSpPr>
            <p:spPr>
              <a:xfrm>
                <a:off x="9940680" y="300240"/>
                <a:ext cx="360" cy="129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2960"/>
                  <a:gd name="textAreaBottom" fmla="*/ 20880 h 12960"/>
                </a:gdLst>
                <a:ahLst/>
                <a:cxnLst/>
                <a:rect l="textAreaLeft" t="textAreaTop" r="textAreaRight" b="textAreaBottom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6840" rIns="90000" bIns="-68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58" name="CustomShape 2336"/>
              <p:cNvSpPr/>
              <p:nvPr/>
            </p:nvSpPr>
            <p:spPr>
              <a:xfrm>
                <a:off x="9946440" y="297000"/>
                <a:ext cx="360" cy="97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9720"/>
                  <a:gd name="textAreaBottom" fmla="*/ 17640 h 9720"/>
                </a:gdLst>
                <a:ahLst/>
                <a:cxnLst/>
                <a:rect l="textAreaLeft" t="textAreaTop" r="textAreaRight" b="textAreaBottom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0080" rIns="90000" bIns="-100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59" name="CustomShape 2337"/>
              <p:cNvSpPr/>
              <p:nvPr/>
            </p:nvSpPr>
            <p:spPr>
              <a:xfrm>
                <a:off x="9951840" y="290880"/>
                <a:ext cx="360" cy="504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5040"/>
                  <a:gd name="textAreaBottom" fmla="*/ 12960 h 5040"/>
                </a:gdLst>
                <a:ahLst/>
                <a:cxnLst/>
                <a:rect l="textAreaLeft" t="textAreaTop" r="textAreaRight" b="textAreaBottom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4760" rIns="90000" bIns="-14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60" name="CustomShape 2338"/>
              <p:cNvSpPr/>
              <p:nvPr/>
            </p:nvSpPr>
            <p:spPr>
              <a:xfrm>
                <a:off x="9959760" y="287640"/>
                <a:ext cx="360" cy="324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240"/>
                  <a:gd name="textAreaBottom" fmla="*/ 11160 h 3240"/>
                </a:gdLst>
                <a:ahLst/>
                <a:cxnLst/>
                <a:rect l="textAreaLeft" t="textAreaTop" r="textAreaRight" b="textAreaBottom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61" name="CustomShape 2339"/>
              <p:cNvSpPr/>
              <p:nvPr/>
            </p:nvSpPr>
            <p:spPr>
              <a:xfrm>
                <a:off x="9964440" y="2844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8280 h 360"/>
                </a:gdLst>
                <a:ahLst/>
                <a:cxnLst/>
                <a:rect l="textAreaLeft" t="textAreaTop" r="textAreaRight" b="textAreaBottom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9440" rIns="90000" bIns="-194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62" name="CustomShape 2340"/>
              <p:cNvSpPr/>
              <p:nvPr/>
            </p:nvSpPr>
            <p:spPr>
              <a:xfrm>
                <a:off x="996984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2580480 h 360"/>
                </a:gdLst>
                <a:ahLst/>
                <a:cxnLst/>
                <a:rect l="textAreaLeft" t="textAreaTop" r="textAreaRight" b="textAreaBottom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2680" rIns="90000" bIns="-226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63" name="CustomShape 2341"/>
              <p:cNvSpPr/>
              <p:nvPr/>
            </p:nvSpPr>
            <p:spPr>
              <a:xfrm>
                <a:off x="997560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471859200 h 360"/>
                </a:gdLst>
                <a:ahLst/>
                <a:cxnLst/>
                <a:rect l="textAreaLeft" t="textAreaTop" r="textAreaRight" b="textAreaBottom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64" name="CustomShape 2342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65" name="CustomShape 2343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66" name="CustomShape 2344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67" name="CustomShape 2345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68" name="CustomShape 2346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69" name="CustomShape 2347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70" name="CustomShape 2348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71" name="CustomShape 2349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72" name="CustomShape 2350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73" name="CustomShape 2351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74" name="CustomShape 2352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75" name="CustomShape 2353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76" name="CustomShape 2354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77" name="CustomShape 2355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78" name="CustomShape 2356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79" name="CustomShape 2357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80" name="CustomShape 2358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81" name="CustomShape 2359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82" name="CustomShape 2360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83" name="CustomShape 2361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84" name="CustomShape 2362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85" name="CustomShape 2363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86" name="CustomShape 2364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87" name="CustomShape 2365"/>
              <p:cNvSpPr/>
              <p:nvPr/>
            </p:nvSpPr>
            <p:spPr>
              <a:xfrm>
                <a:off x="9935280" y="284400"/>
                <a:ext cx="360" cy="360"/>
              </a:xfrm>
              <a:custGeom>
                <a:avLst/>
                <a:gdLst>
                  <a:gd name="textAreaLeft" fmla="*/ 0 w 360"/>
                  <a:gd name="textAreaRight" fmla="*/ 11796480 w 360"/>
                  <a:gd name="textAreaTop" fmla="*/ 0 h 360"/>
                  <a:gd name="textAreaBottom" fmla="*/ 11796480 h 360"/>
                </a:gdLst>
                <a:ahLst/>
                <a:cxnLst/>
                <a:rect l="textAreaLeft" t="textAreaTop" r="textAreaRight" b="textAreaBottom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88" name="CustomShape 2366"/>
              <p:cNvSpPr/>
              <p:nvPr/>
            </p:nvSpPr>
            <p:spPr>
              <a:xfrm>
                <a:off x="994392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94371840 w 360"/>
                  <a:gd name="textAreaTop" fmla="*/ 0 h 360"/>
                  <a:gd name="textAreaBottom" fmla="*/ 94371840 h 360"/>
                </a:gdLst>
                <a:ahLst/>
                <a:cxnLst/>
                <a:rect l="textAreaLeft" t="textAreaTop" r="textAreaRight" b="textAreaBottom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89" name="CustomShape 2367"/>
              <p:cNvSpPr/>
              <p:nvPr/>
            </p:nvSpPr>
            <p:spPr>
              <a:xfrm>
                <a:off x="995400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90" name="CustomShape 2368"/>
              <p:cNvSpPr/>
              <p:nvPr/>
            </p:nvSpPr>
            <p:spPr>
              <a:xfrm>
                <a:off x="996192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91" name="CustomShape 2369"/>
              <p:cNvSpPr/>
              <p:nvPr/>
            </p:nvSpPr>
            <p:spPr>
              <a:xfrm>
                <a:off x="99676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92" name="CustomShape 2370"/>
              <p:cNvSpPr/>
              <p:nvPr/>
            </p:nvSpPr>
            <p:spPr>
              <a:xfrm>
                <a:off x="99720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93" name="CustomShape 2371"/>
              <p:cNvSpPr/>
              <p:nvPr/>
            </p:nvSpPr>
            <p:spPr>
              <a:xfrm>
                <a:off x="99756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94" name="CustomShape 2372"/>
              <p:cNvSpPr/>
              <p:nvPr/>
            </p:nvSpPr>
            <p:spPr>
              <a:xfrm>
                <a:off x="997992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95" name="CustomShape 2373"/>
              <p:cNvSpPr/>
              <p:nvPr/>
            </p:nvSpPr>
            <p:spPr>
              <a:xfrm>
                <a:off x="998352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96" name="CustomShape 2374"/>
              <p:cNvSpPr/>
              <p:nvPr/>
            </p:nvSpPr>
            <p:spPr>
              <a:xfrm>
                <a:off x="99856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97" name="CustomShape 2375"/>
              <p:cNvSpPr/>
              <p:nvPr/>
            </p:nvSpPr>
            <p:spPr>
              <a:xfrm>
                <a:off x="998784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98" name="CustomShape 2376"/>
              <p:cNvSpPr/>
              <p:nvPr/>
            </p:nvSpPr>
            <p:spPr>
              <a:xfrm>
                <a:off x="99910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399" name="CustomShape 2377"/>
              <p:cNvSpPr/>
              <p:nvPr/>
            </p:nvSpPr>
            <p:spPr>
              <a:xfrm>
                <a:off x="994068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94371840 w 360"/>
                  <a:gd name="textAreaTop" fmla="*/ 0 h 360"/>
                  <a:gd name="textAreaBottom" fmla="*/ 9437184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00" name="CustomShape 2378"/>
              <p:cNvSpPr/>
              <p:nvPr/>
            </p:nvSpPr>
            <p:spPr>
              <a:xfrm>
                <a:off x="99486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94371840 w 360"/>
                  <a:gd name="textAreaTop" fmla="*/ 0 h 360"/>
                  <a:gd name="textAreaBottom" fmla="*/ 9437184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01" name="CustomShape 2379"/>
              <p:cNvSpPr/>
              <p:nvPr/>
            </p:nvSpPr>
            <p:spPr>
              <a:xfrm>
                <a:off x="995652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02" name="CustomShape 2380"/>
              <p:cNvSpPr/>
              <p:nvPr/>
            </p:nvSpPr>
            <p:spPr>
              <a:xfrm>
                <a:off x="996192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03" name="CustomShape 2381"/>
              <p:cNvSpPr/>
              <p:nvPr/>
            </p:nvSpPr>
            <p:spPr>
              <a:xfrm>
                <a:off x="996768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04" name="CustomShape 2382"/>
              <p:cNvSpPr/>
              <p:nvPr/>
            </p:nvSpPr>
            <p:spPr>
              <a:xfrm>
                <a:off x="997200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05" name="CustomShape 2383"/>
              <p:cNvSpPr/>
              <p:nvPr/>
            </p:nvSpPr>
            <p:spPr>
              <a:xfrm>
                <a:off x="997776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06" name="CustomShape 2384"/>
              <p:cNvSpPr/>
              <p:nvPr/>
            </p:nvSpPr>
            <p:spPr>
              <a:xfrm>
                <a:off x="99799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07" name="CustomShape 2385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08" name="CustomShape 2386"/>
              <p:cNvSpPr/>
              <p:nvPr/>
            </p:nvSpPr>
            <p:spPr>
              <a:xfrm>
                <a:off x="99856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09" name="CustomShape 2387"/>
              <p:cNvSpPr/>
              <p:nvPr/>
            </p:nvSpPr>
            <p:spPr>
              <a:xfrm>
                <a:off x="998784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10" name="CustomShape 2388"/>
              <p:cNvSpPr/>
              <p:nvPr/>
            </p:nvSpPr>
            <p:spPr>
              <a:xfrm>
                <a:off x="999108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11" name="CustomShape 2389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12" name="CustomShape 2390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13" name="CustomShape 2391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14" name="CustomShape 2392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15" name="CustomShape 2393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16" name="CustomShape 2394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17" name="CustomShape 2395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18" name="CustomShape 2396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19" name="CustomShape 2397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20" name="CustomShape 2398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21" name="CustomShape 2399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22" name="CustomShape 2400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23" name="CustomShape 2401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24" name="CustomShape 2402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25" name="CustomShape 2403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26" name="CustomShape 2404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27" name="CustomShape 2405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28" name="CustomShape 2406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29" name="CustomShape 2407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30" name="CustomShape 2408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31" name="CustomShape 2409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32" name="CustomShape 2410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33" name="CustomShape 2411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34" name="CustomShape 2412"/>
              <p:cNvSpPr/>
              <p:nvPr/>
            </p:nvSpPr>
            <p:spPr>
              <a:xfrm>
                <a:off x="994860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35" name="CustomShape 2413"/>
              <p:cNvSpPr/>
              <p:nvPr/>
            </p:nvSpPr>
            <p:spPr>
              <a:xfrm>
                <a:off x="995400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36" name="CustomShape 2414"/>
              <p:cNvSpPr/>
              <p:nvPr/>
            </p:nvSpPr>
            <p:spPr>
              <a:xfrm>
                <a:off x="9959760" y="258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37" name="CustomShape 2415"/>
              <p:cNvSpPr/>
              <p:nvPr/>
            </p:nvSpPr>
            <p:spPr>
              <a:xfrm>
                <a:off x="99644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38" name="CustomShape 2416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39" name="CustomShape 2417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40" name="CustomShape 2418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41" name="CustomShape 2419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42" name="CustomShape 2420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43" name="CustomShape 2421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44" name="CustomShape 2422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45" name="CustomShape 2423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46" name="CustomShape 2424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47" name="CustomShape 2425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48" name="CustomShape 2426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49" name="CustomShape 2427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50" name="CustomShape 2428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51" name="CustomShape 2429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52" name="CustomShape 2430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53" name="CustomShape 2431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54" name="CustomShape 2432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55" name="CustomShape 2433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56" name="CustomShape 2434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57" name="CustomShape 2435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58" name="CustomShape 2436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59" name="CustomShape 2437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60" name="CustomShape 2438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61" name="CustomShape 2439"/>
              <p:cNvSpPr/>
              <p:nvPr/>
            </p:nvSpPr>
            <p:spPr>
              <a:xfrm>
                <a:off x="995652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62" name="CustomShape 2440"/>
              <p:cNvSpPr/>
              <p:nvPr/>
            </p:nvSpPr>
            <p:spPr>
              <a:xfrm>
                <a:off x="996192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63" name="CustomShape 2441"/>
              <p:cNvSpPr/>
              <p:nvPr/>
            </p:nvSpPr>
            <p:spPr>
              <a:xfrm>
                <a:off x="996444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64" name="CustomShape 2442"/>
              <p:cNvSpPr/>
              <p:nvPr/>
            </p:nvSpPr>
            <p:spPr>
              <a:xfrm>
                <a:off x="99720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65" name="CustomShape 2443"/>
              <p:cNvSpPr/>
              <p:nvPr/>
            </p:nvSpPr>
            <p:spPr>
              <a:xfrm>
                <a:off x="9964440" y="246240"/>
                <a:ext cx="360" cy="360"/>
              </a:xfrm>
              <a:custGeom>
                <a:avLst/>
                <a:gdLst>
                  <a:gd name="textAreaLeft" fmla="*/ 0 w 360"/>
                  <a:gd name="textAreaRight" fmla="*/ 94371840 w 360"/>
                  <a:gd name="textAreaTop" fmla="*/ 0 h 360"/>
                  <a:gd name="textAreaBottom" fmla="*/ 9437184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66" name="CustomShape 2444"/>
              <p:cNvSpPr/>
              <p:nvPr/>
            </p:nvSpPr>
            <p:spPr>
              <a:xfrm>
                <a:off x="9985680" y="236880"/>
                <a:ext cx="360" cy="360"/>
              </a:xfrm>
              <a:custGeom>
                <a:avLst/>
                <a:gdLst>
                  <a:gd name="textAreaLeft" fmla="*/ 0 w 360"/>
                  <a:gd name="textAreaRight" fmla="*/ 184320 w 360"/>
                  <a:gd name="textAreaTop" fmla="*/ 0 h 360"/>
                  <a:gd name="textAreaBottom" fmla="*/ 184320 h 360"/>
                </a:gdLst>
                <a:ahLst/>
                <a:cxnLst/>
                <a:rect l="textAreaLeft" t="textAreaTop" r="textAreaRight" b="textAreaBottom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67" name="CustomShape 2445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68" name="CustomShape 2446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69" name="CustomShape 2447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70" name="CustomShape 2448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71" name="CustomShape 2449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72" name="CustomShape 2450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73" name="CustomShape 2451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74" name="CustomShape 2452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75" name="CustomShape 2453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76" name="CustomShape 2454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77" name="CustomShape 2455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78" name="CustomShape 2456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79" name="CustomShape 2457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80" name="CustomShape 2458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81" name="CustomShape 2459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82" name="CustomShape 2460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83" name="CustomShape 2461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84" name="CustomShape 2462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85" name="CustomShape 2463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86" name="CustomShape 2464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87" name="CustomShape 2465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88" name="CustomShape 2466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89" name="CustomShape 2467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90" name="CustomShape 2468"/>
              <p:cNvSpPr/>
              <p:nvPr/>
            </p:nvSpPr>
            <p:spPr>
              <a:xfrm>
                <a:off x="10049760" y="300240"/>
                <a:ext cx="360" cy="129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2960"/>
                  <a:gd name="textAreaBottom" fmla="*/ 20880 h 12960"/>
                </a:gdLst>
                <a:ahLst/>
                <a:cxnLst/>
                <a:rect l="textAreaLeft" t="textAreaTop" r="textAreaRight" b="textAreaBottom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6840" rIns="90000" bIns="-68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91" name="CustomShape 2469"/>
              <p:cNvSpPr/>
              <p:nvPr/>
            </p:nvSpPr>
            <p:spPr>
              <a:xfrm>
                <a:off x="10045080" y="297000"/>
                <a:ext cx="360" cy="97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9720"/>
                  <a:gd name="textAreaBottom" fmla="*/ 17640 h 9720"/>
                </a:gdLst>
                <a:ahLst/>
                <a:cxnLst/>
                <a:rect l="textAreaLeft" t="textAreaTop" r="textAreaRight" b="textAreaBottom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0080" rIns="90000" bIns="-100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92" name="CustomShape 2470"/>
              <p:cNvSpPr/>
              <p:nvPr/>
            </p:nvSpPr>
            <p:spPr>
              <a:xfrm>
                <a:off x="10039680" y="290880"/>
                <a:ext cx="360" cy="504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5040"/>
                  <a:gd name="textAreaBottom" fmla="*/ 12960 h 5040"/>
                </a:gdLst>
                <a:ahLst/>
                <a:cxnLst/>
                <a:rect l="textAreaLeft" t="textAreaTop" r="textAreaRight" b="textAreaBottom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4760" rIns="90000" bIns="-14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93" name="CustomShape 2471"/>
              <p:cNvSpPr/>
              <p:nvPr/>
            </p:nvSpPr>
            <p:spPr>
              <a:xfrm>
                <a:off x="10031760" y="287640"/>
                <a:ext cx="360" cy="324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240"/>
                  <a:gd name="textAreaBottom" fmla="*/ 11160 h 3240"/>
                </a:gdLst>
                <a:ahLst/>
                <a:cxnLst/>
                <a:rect l="textAreaLeft" t="textAreaTop" r="textAreaRight" b="textAreaBottom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94" name="CustomShape 2472"/>
              <p:cNvSpPr/>
              <p:nvPr/>
            </p:nvSpPr>
            <p:spPr>
              <a:xfrm>
                <a:off x="10026000" y="2844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8280 h 360"/>
                </a:gdLst>
                <a:ahLst/>
                <a:cxnLst/>
                <a:rect l="textAreaLeft" t="textAreaTop" r="textAreaRight" b="textAreaBottom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9440" rIns="90000" bIns="-194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95" name="CustomShape 2473"/>
              <p:cNvSpPr/>
              <p:nvPr/>
            </p:nvSpPr>
            <p:spPr>
              <a:xfrm>
                <a:off x="100206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2580480 h 360"/>
                </a:gdLst>
                <a:ahLst/>
                <a:cxnLst/>
                <a:rect l="textAreaLeft" t="textAreaTop" r="textAreaRight" b="textAreaBottom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2680" rIns="90000" bIns="-226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96" name="CustomShape 2474"/>
              <p:cNvSpPr/>
              <p:nvPr/>
            </p:nvSpPr>
            <p:spPr>
              <a:xfrm>
                <a:off x="1001592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471859200 h 360"/>
                </a:gdLst>
                <a:ahLst/>
                <a:cxnLst/>
                <a:rect l="textAreaLeft" t="textAreaTop" r="textAreaRight" b="textAreaBottom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97" name="CustomShape 2475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98" name="CustomShape 2476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499" name="CustomShape 2477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00" name="CustomShape 2478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01" name="CustomShape 2479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02" name="CustomShape 2480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03" name="CustomShape 2481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04" name="CustomShape 2482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05" name="CustomShape 2483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06" name="CustomShape 2484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07" name="CustomShape 2485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08" name="CustomShape 2486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09" name="CustomShape 2487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10" name="CustomShape 2488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11" name="CustomShape 2489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12" name="CustomShape 2490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13" name="CustomShape 2491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14" name="CustomShape 2492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15" name="CustomShape 2493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16" name="CustomShape 2494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17" name="CustomShape 2495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18" name="CustomShape 2496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19" name="CustomShape 2497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20" name="CustomShape 2498"/>
              <p:cNvSpPr/>
              <p:nvPr/>
            </p:nvSpPr>
            <p:spPr>
              <a:xfrm>
                <a:off x="10049760" y="284400"/>
                <a:ext cx="360" cy="360"/>
              </a:xfrm>
              <a:custGeom>
                <a:avLst/>
                <a:gdLst>
                  <a:gd name="textAreaLeft" fmla="*/ 0 w 360"/>
                  <a:gd name="textAreaRight" fmla="*/ 11796480 w 360"/>
                  <a:gd name="textAreaTop" fmla="*/ 0 h 360"/>
                  <a:gd name="textAreaBottom" fmla="*/ 11796480 h 360"/>
                </a:gdLst>
                <a:ahLst/>
                <a:cxnLst/>
                <a:rect l="textAreaLeft" t="textAreaTop" r="textAreaRight" b="textAreaBottom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21" name="CustomShape 2499"/>
              <p:cNvSpPr/>
              <p:nvPr/>
            </p:nvSpPr>
            <p:spPr>
              <a:xfrm>
                <a:off x="1004184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94371840 w 360"/>
                  <a:gd name="textAreaTop" fmla="*/ 0 h 360"/>
                  <a:gd name="textAreaBottom" fmla="*/ 94371840 h 360"/>
                </a:gdLst>
                <a:ahLst/>
                <a:cxnLst/>
                <a:rect l="textAreaLeft" t="textAreaTop" r="textAreaRight" b="textAreaBottom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22" name="CustomShape 2500"/>
              <p:cNvSpPr/>
              <p:nvPr/>
            </p:nvSpPr>
            <p:spPr>
              <a:xfrm>
                <a:off x="1003716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23" name="CustomShape 2501"/>
              <p:cNvSpPr/>
              <p:nvPr/>
            </p:nvSpPr>
            <p:spPr>
              <a:xfrm>
                <a:off x="1003176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24" name="CustomShape 2502"/>
              <p:cNvSpPr/>
              <p:nvPr/>
            </p:nvSpPr>
            <p:spPr>
              <a:xfrm>
                <a:off x="100260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25" name="CustomShape 2503"/>
              <p:cNvSpPr/>
              <p:nvPr/>
            </p:nvSpPr>
            <p:spPr>
              <a:xfrm>
                <a:off x="100206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26" name="CustomShape 2504"/>
              <p:cNvSpPr/>
              <p:nvPr/>
            </p:nvSpPr>
            <p:spPr>
              <a:xfrm>
                <a:off x="100180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27" name="CustomShape 2505"/>
              <p:cNvSpPr/>
              <p:nvPr/>
            </p:nvSpPr>
            <p:spPr>
              <a:xfrm>
                <a:off x="1001592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28" name="CustomShape 2506"/>
              <p:cNvSpPr/>
              <p:nvPr/>
            </p:nvSpPr>
            <p:spPr>
              <a:xfrm>
                <a:off x="100126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29" name="CustomShape 2507"/>
              <p:cNvSpPr/>
              <p:nvPr/>
            </p:nvSpPr>
            <p:spPr>
              <a:xfrm>
                <a:off x="100090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30" name="CustomShape 2508"/>
              <p:cNvSpPr/>
              <p:nvPr/>
            </p:nvSpPr>
            <p:spPr>
              <a:xfrm>
                <a:off x="100080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31" name="CustomShape 2509"/>
              <p:cNvSpPr/>
              <p:nvPr/>
            </p:nvSpPr>
            <p:spPr>
              <a:xfrm>
                <a:off x="1000476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32" name="CustomShape 2510"/>
              <p:cNvSpPr/>
              <p:nvPr/>
            </p:nvSpPr>
            <p:spPr>
              <a:xfrm>
                <a:off x="1004508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94371840 w 360"/>
                  <a:gd name="textAreaTop" fmla="*/ 0 h 360"/>
                  <a:gd name="textAreaBottom" fmla="*/ 9437184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33" name="CustomShape 2511"/>
              <p:cNvSpPr/>
              <p:nvPr/>
            </p:nvSpPr>
            <p:spPr>
              <a:xfrm>
                <a:off x="1003716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94371840 w 360"/>
                  <a:gd name="textAreaTop" fmla="*/ 0 h 360"/>
                  <a:gd name="textAreaBottom" fmla="*/ 9437184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34" name="CustomShape 2512"/>
              <p:cNvSpPr/>
              <p:nvPr/>
            </p:nvSpPr>
            <p:spPr>
              <a:xfrm>
                <a:off x="1003176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35" name="CustomShape 2513"/>
              <p:cNvSpPr/>
              <p:nvPr/>
            </p:nvSpPr>
            <p:spPr>
              <a:xfrm>
                <a:off x="1002924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36" name="CustomShape 2514"/>
              <p:cNvSpPr/>
              <p:nvPr/>
            </p:nvSpPr>
            <p:spPr>
              <a:xfrm>
                <a:off x="1002384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37" name="CustomShape 2515"/>
              <p:cNvSpPr/>
              <p:nvPr/>
            </p:nvSpPr>
            <p:spPr>
              <a:xfrm>
                <a:off x="1002060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38" name="CustomShape 2516"/>
              <p:cNvSpPr/>
              <p:nvPr/>
            </p:nvSpPr>
            <p:spPr>
              <a:xfrm>
                <a:off x="100180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39" name="CustomShape 2517"/>
              <p:cNvSpPr/>
              <p:nvPr/>
            </p:nvSpPr>
            <p:spPr>
              <a:xfrm>
                <a:off x="100126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40" name="CustomShape 2518"/>
              <p:cNvSpPr/>
              <p:nvPr/>
            </p:nvSpPr>
            <p:spPr>
              <a:xfrm>
                <a:off x="100090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41" name="CustomShape 2519"/>
              <p:cNvSpPr/>
              <p:nvPr/>
            </p:nvSpPr>
            <p:spPr>
              <a:xfrm>
                <a:off x="100090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42" name="CustomShape 2520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43" name="CustomShape 2521"/>
              <p:cNvSpPr/>
              <p:nvPr/>
            </p:nvSpPr>
            <p:spPr>
              <a:xfrm>
                <a:off x="1000476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44" name="CustomShape 2522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45" name="CustomShape 2523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46" name="CustomShape 2524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47" name="CustomShape 2525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48" name="CustomShape 2526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49" name="CustomShape 2527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50" name="CustomShape 2528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51" name="CustomShape 2529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52" name="CustomShape 2530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53" name="CustomShape 2531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54" name="CustomShape 2532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55" name="CustomShape 2533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56" name="CustomShape 2534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57" name="CustomShape 2535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58" name="CustomShape 2536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59" name="CustomShape 2537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60" name="CustomShape 2538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61" name="CustomShape 2539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62" name="CustomShape 2540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63" name="CustomShape 2541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64" name="CustomShape 2542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65" name="CustomShape 2543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66" name="CustomShape 2544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67" name="CustomShape 2545"/>
              <p:cNvSpPr/>
              <p:nvPr/>
            </p:nvSpPr>
            <p:spPr>
              <a:xfrm>
                <a:off x="1003968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68" name="CustomShape 2546"/>
              <p:cNvSpPr/>
              <p:nvPr/>
            </p:nvSpPr>
            <p:spPr>
              <a:xfrm>
                <a:off x="1003716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69" name="CustomShape 2547"/>
              <p:cNvSpPr/>
              <p:nvPr/>
            </p:nvSpPr>
            <p:spPr>
              <a:xfrm>
                <a:off x="10031760" y="258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70" name="CustomShape 2548"/>
              <p:cNvSpPr/>
              <p:nvPr/>
            </p:nvSpPr>
            <p:spPr>
              <a:xfrm>
                <a:off x="100292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71" name="CustomShape 2549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72" name="CustomShape 2550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73" name="CustomShape 2551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74" name="CustomShape 2552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75" name="CustomShape 2553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76" name="CustomShape 2554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77" name="CustomShape 2555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78" name="CustomShape 2556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79" name="CustomShape 2557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80" name="CustomShape 2558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81" name="CustomShape 2559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82" name="CustomShape 2560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83" name="CustomShape 2561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84" name="CustomShape 2562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85" name="CustomShape 2563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86" name="CustomShape 2564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87" name="CustomShape 2565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88" name="CustomShape 2566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89" name="CustomShape 2567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90" name="CustomShape 2568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91" name="CustomShape 2569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92" name="CustomShape 2570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93" name="CustomShape 2571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94" name="CustomShape 2572"/>
              <p:cNvSpPr/>
              <p:nvPr/>
            </p:nvSpPr>
            <p:spPr>
              <a:xfrm>
                <a:off x="1003392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95" name="CustomShape 2573"/>
              <p:cNvSpPr/>
              <p:nvPr/>
            </p:nvSpPr>
            <p:spPr>
              <a:xfrm>
                <a:off x="1003176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96" name="CustomShape 2574"/>
              <p:cNvSpPr/>
              <p:nvPr/>
            </p:nvSpPr>
            <p:spPr>
              <a:xfrm>
                <a:off x="1002924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97" name="CustomShape 2575"/>
              <p:cNvSpPr/>
              <p:nvPr/>
            </p:nvSpPr>
            <p:spPr>
              <a:xfrm>
                <a:off x="100206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98" name="CustomShape 2576"/>
              <p:cNvSpPr/>
              <p:nvPr/>
            </p:nvSpPr>
            <p:spPr>
              <a:xfrm>
                <a:off x="10020600" y="246240"/>
                <a:ext cx="360" cy="360"/>
              </a:xfrm>
              <a:custGeom>
                <a:avLst/>
                <a:gdLst>
                  <a:gd name="textAreaLeft" fmla="*/ 0 w 360"/>
                  <a:gd name="textAreaRight" fmla="*/ 94371840 w 360"/>
                  <a:gd name="textAreaTop" fmla="*/ 0 h 360"/>
                  <a:gd name="textAreaBottom" fmla="*/ 9437184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599" name="CustomShape 2577"/>
              <p:cNvSpPr/>
              <p:nvPr/>
            </p:nvSpPr>
            <p:spPr>
              <a:xfrm>
                <a:off x="9938520" y="293760"/>
                <a:ext cx="3600" cy="28800"/>
              </a:xfrm>
              <a:custGeom>
                <a:avLst/>
                <a:gdLst>
                  <a:gd name="textAreaLeft" fmla="*/ 0 w 3600"/>
                  <a:gd name="textAreaRight" fmla="*/ 28800 w 3600"/>
                  <a:gd name="textAreaTop" fmla="*/ 0 h 28800"/>
                  <a:gd name="textAreaBottom" fmla="*/ 54000 h 28800"/>
                </a:gdLst>
                <a:ahLst/>
                <a:cxnLst/>
                <a:rect l="textAreaLeft" t="textAreaTop" r="textAreaRight" b="textAreaBottom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000" rIns="90000" bIns="9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00" name="Line 7"/>
              <p:cNvSpPr/>
              <p:nvPr/>
            </p:nvSpPr>
            <p:spPr>
              <a:xfrm flipH="1">
                <a:off x="9955080" y="337680"/>
                <a:ext cx="3240" cy="324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 anchorCtr="1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01" name="CustomShape 2578"/>
              <p:cNvSpPr/>
              <p:nvPr/>
            </p:nvSpPr>
            <p:spPr>
              <a:xfrm>
                <a:off x="995652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02" name="CustomShape 2579"/>
              <p:cNvSpPr/>
              <p:nvPr/>
            </p:nvSpPr>
            <p:spPr>
              <a:xfrm>
                <a:off x="995652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03" name="CustomShape 2580"/>
              <p:cNvSpPr/>
              <p:nvPr/>
            </p:nvSpPr>
            <p:spPr>
              <a:xfrm>
                <a:off x="9956520" y="3445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04" name="CustomShape 2581"/>
              <p:cNvSpPr/>
              <p:nvPr/>
            </p:nvSpPr>
            <p:spPr>
              <a:xfrm>
                <a:off x="995652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05" name="CustomShape 2582"/>
              <p:cNvSpPr/>
              <p:nvPr/>
            </p:nvSpPr>
            <p:spPr>
              <a:xfrm>
                <a:off x="9959760" y="3510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06" name="CustomShape 2583"/>
              <p:cNvSpPr/>
              <p:nvPr/>
            </p:nvSpPr>
            <p:spPr>
              <a:xfrm>
                <a:off x="10045080" y="3193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07" name="CustomShape 2584"/>
              <p:cNvSpPr/>
              <p:nvPr/>
            </p:nvSpPr>
            <p:spPr>
              <a:xfrm>
                <a:off x="10033920" y="322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160" rIns="90000" bIns="-38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08" name="CustomShape 2585"/>
              <p:cNvSpPr/>
              <p:nvPr/>
            </p:nvSpPr>
            <p:spPr>
              <a:xfrm>
                <a:off x="10033920" y="3290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09" name="CustomShape 2586"/>
              <p:cNvSpPr/>
              <p:nvPr/>
            </p:nvSpPr>
            <p:spPr>
              <a:xfrm>
                <a:off x="1004184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10" name="CustomShape 2587"/>
              <p:cNvSpPr/>
              <p:nvPr/>
            </p:nvSpPr>
            <p:spPr>
              <a:xfrm>
                <a:off x="10020600" y="331920"/>
                <a:ext cx="360" cy="360"/>
              </a:xfrm>
              <a:custGeom>
                <a:avLst/>
                <a:gdLst>
                  <a:gd name="textAreaLeft" fmla="*/ 0 w 360"/>
                  <a:gd name="textAreaRight" fmla="*/ 35389440 w 360"/>
                  <a:gd name="textAreaTop" fmla="*/ 0 h 360"/>
                  <a:gd name="textAreaBottom" fmla="*/ 47185920 h 360"/>
                </a:gdLst>
                <a:ahLst/>
                <a:cxnLst/>
                <a:rect l="textAreaLeft" t="textAreaTop" r="textAreaRight" b="textAreaBottom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11" name="CustomShape 2588"/>
              <p:cNvSpPr/>
              <p:nvPr/>
            </p:nvSpPr>
            <p:spPr>
              <a:xfrm>
                <a:off x="9987840" y="22104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12" name="CustomShape 2589"/>
              <p:cNvSpPr/>
              <p:nvPr/>
            </p:nvSpPr>
            <p:spPr>
              <a:xfrm>
                <a:off x="9983520" y="19260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13" name="CustomShape 2590"/>
              <p:cNvSpPr/>
              <p:nvPr/>
            </p:nvSpPr>
            <p:spPr>
              <a:xfrm>
                <a:off x="9995760" y="1735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14" name="CustomShape 2591"/>
              <p:cNvSpPr/>
              <p:nvPr/>
            </p:nvSpPr>
            <p:spPr>
              <a:xfrm>
                <a:off x="9983520" y="201960"/>
                <a:ext cx="360" cy="360"/>
              </a:xfrm>
              <a:custGeom>
                <a:avLst/>
                <a:gdLst>
                  <a:gd name="textAreaLeft" fmla="*/ 0 w 360"/>
                  <a:gd name="textAreaRight" fmla="*/ 1658880 w 360"/>
                  <a:gd name="textAreaTop" fmla="*/ 0 h 360"/>
                  <a:gd name="textAreaBottom" fmla="*/ 47185920 h 360"/>
                </a:gdLst>
                <a:ahLst/>
                <a:cxnLst/>
                <a:rect l="textAreaLeft" t="textAreaTop" r="textAreaRight" b="textAreaBottom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15" name="CustomShape 2592"/>
              <p:cNvSpPr/>
              <p:nvPr/>
            </p:nvSpPr>
            <p:spPr>
              <a:xfrm>
                <a:off x="10001520" y="1926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16" name="CustomShape 2593"/>
              <p:cNvSpPr/>
              <p:nvPr/>
            </p:nvSpPr>
            <p:spPr>
              <a:xfrm>
                <a:off x="9983520" y="192600"/>
                <a:ext cx="360" cy="360"/>
              </a:xfrm>
              <a:custGeom>
                <a:avLst/>
                <a:gdLst>
                  <a:gd name="textAreaLeft" fmla="*/ 0 w 360"/>
                  <a:gd name="textAreaRight" fmla="*/ 47185920 w 360"/>
                  <a:gd name="textAreaTop" fmla="*/ 0 h 360"/>
                  <a:gd name="textAreaBottom" fmla="*/ 47185920 h 360"/>
                </a:gdLst>
                <a:ahLst/>
                <a:cxnLst/>
                <a:rect l="textAreaLeft" t="textAreaTop" r="textAreaRight" b="textAreaBottom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17" name="CustomShape 2594"/>
              <p:cNvSpPr/>
              <p:nvPr/>
            </p:nvSpPr>
            <p:spPr>
              <a:xfrm>
                <a:off x="9995760" y="1861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18" name="CustomShape 2595"/>
              <p:cNvSpPr/>
              <p:nvPr/>
            </p:nvSpPr>
            <p:spPr>
              <a:xfrm>
                <a:off x="999108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19" name="CustomShape 2596"/>
              <p:cNvSpPr/>
              <p:nvPr/>
            </p:nvSpPr>
            <p:spPr>
              <a:xfrm>
                <a:off x="998784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20" name="CustomShape 2597"/>
              <p:cNvSpPr/>
              <p:nvPr/>
            </p:nvSpPr>
            <p:spPr>
              <a:xfrm>
                <a:off x="1000476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21" name="CustomShape 2598"/>
              <p:cNvSpPr/>
              <p:nvPr/>
            </p:nvSpPr>
            <p:spPr>
              <a:xfrm>
                <a:off x="1000908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22" name="CustomShape 2599"/>
              <p:cNvSpPr/>
              <p:nvPr/>
            </p:nvSpPr>
            <p:spPr>
              <a:xfrm>
                <a:off x="1000008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23" name="CustomShape 2600"/>
              <p:cNvSpPr/>
              <p:nvPr/>
            </p:nvSpPr>
            <p:spPr>
              <a:xfrm>
                <a:off x="998568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24" name="CustomShape 2601"/>
              <p:cNvSpPr/>
              <p:nvPr/>
            </p:nvSpPr>
            <p:spPr>
              <a:xfrm>
                <a:off x="998784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25" name="CustomShape 2602"/>
              <p:cNvSpPr/>
              <p:nvPr/>
            </p:nvSpPr>
            <p:spPr>
              <a:xfrm>
                <a:off x="1001268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26" name="CustomShape 2603"/>
              <p:cNvSpPr/>
              <p:nvPr/>
            </p:nvSpPr>
            <p:spPr>
              <a:xfrm>
                <a:off x="1000908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27" name="CustomShape 2604"/>
              <p:cNvSpPr/>
              <p:nvPr/>
            </p:nvSpPr>
            <p:spPr>
              <a:xfrm>
                <a:off x="9983520" y="2052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28" name="CustomShape 2605"/>
              <p:cNvSpPr/>
              <p:nvPr/>
            </p:nvSpPr>
            <p:spPr>
              <a:xfrm>
                <a:off x="10015920" y="2052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29" name="CustomShape 2606"/>
              <p:cNvSpPr/>
              <p:nvPr/>
            </p:nvSpPr>
            <p:spPr>
              <a:xfrm>
                <a:off x="9995760" y="1861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30" name="CustomShape 2607"/>
              <p:cNvSpPr/>
              <p:nvPr/>
            </p:nvSpPr>
            <p:spPr>
              <a:xfrm>
                <a:off x="10000080" y="19260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31" name="CustomShape 2608"/>
              <p:cNvSpPr/>
              <p:nvPr/>
            </p:nvSpPr>
            <p:spPr>
              <a:xfrm>
                <a:off x="10000080" y="19548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32" name="CustomShape 2609"/>
              <p:cNvSpPr/>
              <p:nvPr/>
            </p:nvSpPr>
            <p:spPr>
              <a:xfrm>
                <a:off x="10000080" y="1987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33" name="CustomShape 2610"/>
              <p:cNvSpPr/>
              <p:nvPr/>
            </p:nvSpPr>
            <p:spPr>
              <a:xfrm>
                <a:off x="995184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34" name="CustomShape 2611"/>
              <p:cNvSpPr/>
              <p:nvPr/>
            </p:nvSpPr>
            <p:spPr>
              <a:xfrm>
                <a:off x="995976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35" name="CustomShape 2612"/>
              <p:cNvSpPr/>
              <p:nvPr/>
            </p:nvSpPr>
            <p:spPr>
              <a:xfrm>
                <a:off x="997200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36" name="CustomShape 2613"/>
              <p:cNvSpPr/>
              <p:nvPr/>
            </p:nvSpPr>
            <p:spPr>
              <a:xfrm>
                <a:off x="9975600" y="208080"/>
                <a:ext cx="360" cy="360"/>
              </a:xfrm>
              <a:custGeom>
                <a:avLst/>
                <a:gdLst>
                  <a:gd name="textAreaLeft" fmla="*/ 0 w 360"/>
                  <a:gd name="textAreaRight" fmla="*/ 1440 w 360"/>
                  <a:gd name="textAreaTop" fmla="*/ 0 h 360"/>
                  <a:gd name="textAreaBottom" fmla="*/ 1440 h 360"/>
                </a:gdLst>
                <a:ahLst/>
                <a:cxnLst/>
                <a:rect l="textAreaLeft" t="textAreaTop" r="textAreaRight" b="textAreaBottom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37" name="CustomShape 2614"/>
              <p:cNvSpPr/>
              <p:nvPr/>
            </p:nvSpPr>
            <p:spPr>
              <a:xfrm>
                <a:off x="997200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38" name="CustomShape 2615"/>
              <p:cNvSpPr/>
              <p:nvPr/>
            </p:nvSpPr>
            <p:spPr>
              <a:xfrm>
                <a:off x="996444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39" name="CustomShape 2616"/>
              <p:cNvSpPr/>
              <p:nvPr/>
            </p:nvSpPr>
            <p:spPr>
              <a:xfrm>
                <a:off x="9979920" y="227160"/>
                <a:ext cx="360" cy="360"/>
              </a:xfrm>
              <a:custGeom>
                <a:avLst/>
                <a:gdLst>
                  <a:gd name="textAreaLeft" fmla="*/ 0 w 360"/>
                  <a:gd name="textAreaRight" fmla="*/ 23040 w 360"/>
                  <a:gd name="textAreaTop" fmla="*/ 0 h 360"/>
                  <a:gd name="textAreaBottom" fmla="*/ 23040 h 360"/>
                </a:gdLst>
                <a:ahLst/>
                <a:cxnLst/>
                <a:rect l="textAreaLeft" t="textAreaTop" r="textAreaRight" b="textAreaBottom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40" name="CustomShape 2617"/>
              <p:cNvSpPr/>
              <p:nvPr/>
            </p:nvSpPr>
            <p:spPr>
              <a:xfrm>
                <a:off x="998352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41" name="CustomShape 2618"/>
              <p:cNvSpPr/>
              <p:nvPr/>
            </p:nvSpPr>
            <p:spPr>
              <a:xfrm>
                <a:off x="997776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42" name="CustomShape 2619"/>
              <p:cNvSpPr/>
              <p:nvPr/>
            </p:nvSpPr>
            <p:spPr>
              <a:xfrm>
                <a:off x="1003716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43" name="CustomShape 2620"/>
              <p:cNvSpPr/>
              <p:nvPr/>
            </p:nvSpPr>
            <p:spPr>
              <a:xfrm>
                <a:off x="1001808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44" name="CustomShape 2621"/>
              <p:cNvSpPr/>
              <p:nvPr/>
            </p:nvSpPr>
            <p:spPr>
              <a:xfrm>
                <a:off x="1001592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45" name="CustomShape 2622"/>
              <p:cNvSpPr/>
              <p:nvPr/>
            </p:nvSpPr>
            <p:spPr>
              <a:xfrm>
                <a:off x="10000080" y="208080"/>
                <a:ext cx="360" cy="360"/>
              </a:xfrm>
              <a:custGeom>
                <a:avLst/>
                <a:gdLst>
                  <a:gd name="textAreaLeft" fmla="*/ 0 w 360"/>
                  <a:gd name="textAreaRight" fmla="*/ 1440 w 360"/>
                  <a:gd name="textAreaTop" fmla="*/ 0 h 360"/>
                  <a:gd name="textAreaBottom" fmla="*/ 1440 h 360"/>
                </a:gdLst>
                <a:ahLst/>
                <a:cxnLst/>
                <a:rect l="textAreaLeft" t="textAreaTop" r="textAreaRight" b="textAreaBottom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46" name="CustomShape 2623"/>
              <p:cNvSpPr/>
              <p:nvPr/>
            </p:nvSpPr>
            <p:spPr>
              <a:xfrm>
                <a:off x="1001592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47" name="CustomShape 2624"/>
              <p:cNvSpPr/>
              <p:nvPr/>
            </p:nvSpPr>
            <p:spPr>
              <a:xfrm>
                <a:off x="1001808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48" name="CustomShape 2625"/>
              <p:cNvSpPr/>
              <p:nvPr/>
            </p:nvSpPr>
            <p:spPr>
              <a:xfrm>
                <a:off x="10001520" y="227160"/>
                <a:ext cx="360" cy="360"/>
              </a:xfrm>
              <a:custGeom>
                <a:avLst/>
                <a:gdLst>
                  <a:gd name="textAreaLeft" fmla="*/ 0 w 360"/>
                  <a:gd name="textAreaRight" fmla="*/ 184320 w 360"/>
                  <a:gd name="textAreaTop" fmla="*/ 0 h 360"/>
                  <a:gd name="textAreaBottom" fmla="*/ 184320 h 360"/>
                </a:gdLst>
                <a:ahLst/>
                <a:cxnLst/>
                <a:rect l="textAreaLeft" t="textAreaTop" r="textAreaRight" b="textAreaBottom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49" name="CustomShape 2626"/>
              <p:cNvSpPr/>
              <p:nvPr/>
            </p:nvSpPr>
            <p:spPr>
              <a:xfrm>
                <a:off x="1000008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50" name="CustomShape 2627"/>
              <p:cNvSpPr/>
              <p:nvPr/>
            </p:nvSpPr>
            <p:spPr>
              <a:xfrm>
                <a:off x="1001592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51" name="CustomShape 2628"/>
              <p:cNvSpPr/>
              <p:nvPr/>
            </p:nvSpPr>
            <p:spPr>
              <a:xfrm>
                <a:off x="9951840" y="230400"/>
                <a:ext cx="57960" cy="105120"/>
              </a:xfrm>
              <a:custGeom>
                <a:avLst/>
                <a:gdLst>
                  <a:gd name="textAreaLeft" fmla="*/ 0 w 57960"/>
                  <a:gd name="textAreaRight" fmla="*/ 83160 w 57960"/>
                  <a:gd name="textAreaTop" fmla="*/ 0 h 105120"/>
                  <a:gd name="textAreaBottom" fmla="*/ 130320 h 105120"/>
                </a:gdLst>
                <a:ahLst/>
                <a:cxnLst/>
                <a:rect l="textAreaLeft" t="textAreaTop" r="textAreaRight" b="textAreaBottom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52" name="CustomShape 2629"/>
              <p:cNvSpPr/>
              <p:nvPr/>
            </p:nvSpPr>
            <p:spPr>
              <a:xfrm>
                <a:off x="9985680" y="284400"/>
                <a:ext cx="360" cy="36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520" rIns="90000" bIns="-29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53" name="CustomShape 2630"/>
              <p:cNvSpPr/>
              <p:nvPr/>
            </p:nvSpPr>
            <p:spPr>
              <a:xfrm>
                <a:off x="9987840" y="287640"/>
                <a:ext cx="360" cy="360"/>
              </a:xfrm>
              <a:custGeom>
                <a:avLst/>
                <a:gdLst>
                  <a:gd name="textAreaLeft" fmla="*/ 0 w 360"/>
                  <a:gd name="textAreaRight" fmla="*/ 2880 w 360"/>
                  <a:gd name="textAreaTop" fmla="*/ 0 h 360"/>
                  <a:gd name="textAreaBottom" fmla="*/ 2880 h 360"/>
                </a:gdLst>
                <a:ahLst/>
                <a:cxnLst/>
                <a:rect l="textAreaLeft" t="textAreaTop" r="textAreaRight" b="textAreaBottom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</p:grpSp>
        <p:sp>
          <p:nvSpPr>
            <p:cNvPr id="10654" name="CustomShape 2631"/>
            <p:cNvSpPr/>
            <p:nvPr/>
          </p:nvSpPr>
          <p:spPr>
            <a:xfrm>
              <a:off x="9854280" y="573480"/>
              <a:ext cx="271440" cy="63720"/>
            </a:xfrm>
            <a:custGeom>
              <a:avLst/>
              <a:gdLst>
                <a:gd name="textAreaLeft" fmla="*/ 0 w 271440"/>
                <a:gd name="textAreaRight" fmla="*/ 296640 w 271440"/>
                <a:gd name="textAreaTop" fmla="*/ 0 h 63720"/>
                <a:gd name="textAreaBottom" fmla="*/ 88920 h 63720"/>
              </a:gdLst>
              <a:ahLst/>
              <a:cxnLst/>
              <a:rect l="textAreaLeft" t="textAreaTop" r="textAreaRight" b="textAreaBottom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grpSp>
          <p:nvGrpSpPr>
            <p:cNvPr id="10655" name="Group 51"/>
            <p:cNvGrpSpPr/>
            <p:nvPr/>
          </p:nvGrpSpPr>
          <p:grpSpPr>
            <a:xfrm>
              <a:off x="9832680" y="248040"/>
              <a:ext cx="301680" cy="289080"/>
              <a:chOff x="9832680" y="248040"/>
              <a:chExt cx="301680" cy="289080"/>
            </a:xfrm>
          </p:grpSpPr>
          <p:sp>
            <p:nvSpPr>
              <p:cNvPr id="10656" name="CustomShape 2632"/>
              <p:cNvSpPr/>
              <p:nvPr/>
            </p:nvSpPr>
            <p:spPr>
              <a:xfrm>
                <a:off x="9832680" y="248040"/>
                <a:ext cx="301680" cy="273240"/>
              </a:xfrm>
              <a:custGeom>
                <a:avLst/>
                <a:gdLst>
                  <a:gd name="textAreaLeft" fmla="*/ 0 w 301680"/>
                  <a:gd name="textAreaRight" fmla="*/ 326880 w 301680"/>
                  <a:gd name="textAreaTop" fmla="*/ 0 h 273240"/>
                  <a:gd name="textAreaBottom" fmla="*/ 298440 h 273240"/>
                </a:gdLst>
                <a:ahLst/>
                <a:cxnLst/>
                <a:rect l="textAreaLeft" t="textAreaTop" r="textAreaRight" b="textAreaBottom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640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57" name="CustomShape 2633"/>
              <p:cNvSpPr/>
              <p:nvPr/>
            </p:nvSpPr>
            <p:spPr>
              <a:xfrm>
                <a:off x="9844920" y="270000"/>
                <a:ext cx="274680" cy="262080"/>
              </a:xfrm>
              <a:custGeom>
                <a:avLst/>
                <a:gdLst>
                  <a:gd name="textAreaLeft" fmla="*/ 0 w 274680"/>
                  <a:gd name="textAreaRight" fmla="*/ 299880 w 274680"/>
                  <a:gd name="textAreaTop" fmla="*/ 0 h 262080"/>
                  <a:gd name="textAreaBottom" fmla="*/ 287280 h 262080"/>
                </a:gdLst>
                <a:ahLst/>
                <a:cxnLst/>
                <a:rect l="textAreaLeft" t="textAreaTop" r="textAreaRight" b="textAreaBottom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640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658" name="CustomShape 2634"/>
              <p:cNvSpPr/>
              <p:nvPr/>
            </p:nvSpPr>
            <p:spPr>
              <a:xfrm>
                <a:off x="9859680" y="298800"/>
                <a:ext cx="243000" cy="238320"/>
              </a:xfrm>
              <a:custGeom>
                <a:avLst/>
                <a:gdLst>
                  <a:gd name="textAreaLeft" fmla="*/ 0 w 243000"/>
                  <a:gd name="textAreaRight" fmla="*/ 268200 w 243000"/>
                  <a:gd name="textAreaTop" fmla="*/ 0 h 238320"/>
                  <a:gd name="textAreaBottom" fmla="*/ 263520 h 238320"/>
                </a:gdLst>
                <a:ahLst/>
                <a:cxnLst/>
                <a:rect l="textAreaLeft" t="textAreaTop" r="textAreaRight" b="textAreaBottom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640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</p:grpSp>
        <p:sp>
          <p:nvSpPr>
            <p:cNvPr id="10659" name="CustomShape 2635"/>
            <p:cNvSpPr/>
            <p:nvPr/>
          </p:nvSpPr>
          <p:spPr>
            <a:xfrm>
              <a:off x="10206000" y="401760"/>
              <a:ext cx="360" cy="36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29520" rIns="90000" bIns="-2952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660" name="CustomShape 2636"/>
            <p:cNvSpPr/>
            <p:nvPr/>
          </p:nvSpPr>
          <p:spPr>
            <a:xfrm>
              <a:off x="9759600" y="398880"/>
              <a:ext cx="360" cy="36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29520" rIns="90000" bIns="-2952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</p:grpSp>
      <p:sp>
        <p:nvSpPr>
          <p:cNvPr id="10661" name="CustomShape 2637"/>
          <p:cNvSpPr/>
          <p:nvPr/>
        </p:nvSpPr>
        <p:spPr>
          <a:xfrm>
            <a:off x="399600" y="1308600"/>
            <a:ext cx="495720" cy="33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662" name="CustomShape 2638"/>
          <p:cNvSpPr/>
          <p:nvPr/>
        </p:nvSpPr>
        <p:spPr>
          <a:xfrm>
            <a:off x="821520" y="1307160"/>
            <a:ext cx="433080" cy="33480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63" name="CustomShape 2639"/>
          <p:cNvSpPr/>
          <p:nvPr/>
        </p:nvSpPr>
        <p:spPr>
          <a:xfrm>
            <a:off x="554760" y="1571760"/>
            <a:ext cx="821160" cy="19152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1271/499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64" name="CustomShape 2640"/>
          <p:cNvSpPr/>
          <p:nvPr/>
        </p:nvSpPr>
        <p:spPr>
          <a:xfrm>
            <a:off x="1368360" y="1570680"/>
            <a:ext cx="370080" cy="1580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3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85%</a:t>
            </a:r>
            <a:endParaRPr lang="ru-RU" sz="13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65" name="CustomShape 2641"/>
          <p:cNvSpPr/>
          <p:nvPr/>
        </p:nvSpPr>
        <p:spPr>
          <a:xfrm>
            <a:off x="554760" y="1773000"/>
            <a:ext cx="1085400" cy="28656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9963/53031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66" name="CustomShape 2642"/>
          <p:cNvSpPr/>
          <p:nvPr/>
        </p:nvSpPr>
        <p:spPr>
          <a:xfrm>
            <a:off x="0" y="0"/>
            <a:ext cx="10308960" cy="83916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320" tIns="20160" rIns="40320" bIns="2016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Calibri"/>
                <a:ea typeface="DejaVu Sans"/>
              </a:rPr>
              <a:t>ИНФОРМАЦИОННЫЕ МАТЕРИАЛЫ ПО ОСАДКАМ НА ТЕРРИТОРИИ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Calibri"/>
                <a:ea typeface="DejaVu Sans"/>
              </a:rPr>
              <a:t>ТУТАЕВСКОГО МО ЯРОСЛАВСКОЙ ОБЛАСТИ 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Calibri"/>
                <a:ea typeface="DejaVu Sans"/>
              </a:rPr>
              <a:t>(РИСК НАРУШЕНИЯ ЭЛЕКТРОСНАБЖЕНИЯ НА 09-10.01.2026)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0667" name="Group 52"/>
          <p:cNvGrpSpPr/>
          <p:nvPr/>
        </p:nvGrpSpPr>
        <p:grpSpPr>
          <a:xfrm>
            <a:off x="7730640" y="3757680"/>
            <a:ext cx="2811600" cy="3709800"/>
            <a:chOff x="7730640" y="3757680"/>
            <a:chExt cx="2811600" cy="3709800"/>
          </a:xfrm>
        </p:grpSpPr>
        <p:grpSp>
          <p:nvGrpSpPr>
            <p:cNvPr id="10668" name="Group 53"/>
            <p:cNvGrpSpPr/>
            <p:nvPr/>
          </p:nvGrpSpPr>
          <p:grpSpPr>
            <a:xfrm>
              <a:off x="7730640" y="3757680"/>
              <a:ext cx="2811600" cy="3709800"/>
              <a:chOff x="7730640" y="3757680"/>
              <a:chExt cx="2811600" cy="3709800"/>
            </a:xfrm>
          </p:grpSpPr>
          <p:sp>
            <p:nvSpPr>
              <p:cNvPr id="10669" name="CustomShape 2643"/>
              <p:cNvSpPr/>
              <p:nvPr/>
            </p:nvSpPr>
            <p:spPr>
              <a:xfrm>
                <a:off x="7935840" y="6638760"/>
                <a:ext cx="1522800" cy="168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grpSp>
            <p:nvGrpSpPr>
              <p:cNvPr id="10670" name="Group 54"/>
              <p:cNvGrpSpPr/>
              <p:nvPr/>
            </p:nvGrpSpPr>
            <p:grpSpPr>
              <a:xfrm>
                <a:off x="7730640" y="3757680"/>
                <a:ext cx="2811600" cy="3709800"/>
                <a:chOff x="7730640" y="3757680"/>
                <a:chExt cx="2811600" cy="3709800"/>
              </a:xfrm>
            </p:grpSpPr>
            <p:grpSp>
              <p:nvGrpSpPr>
                <p:cNvPr id="10671" name="Group 55"/>
                <p:cNvGrpSpPr/>
                <p:nvPr/>
              </p:nvGrpSpPr>
              <p:grpSpPr>
                <a:xfrm>
                  <a:off x="7730640" y="3757680"/>
                  <a:ext cx="2811600" cy="3709800"/>
                  <a:chOff x="7730640" y="3757680"/>
                  <a:chExt cx="2811600" cy="3709800"/>
                </a:xfrm>
              </p:grpSpPr>
              <p:sp>
                <p:nvSpPr>
                  <p:cNvPr id="10672" name="CustomShape 2644"/>
                  <p:cNvSpPr/>
                  <p:nvPr/>
                </p:nvSpPr>
                <p:spPr>
                  <a:xfrm>
                    <a:off x="7730640" y="3810240"/>
                    <a:ext cx="2565720" cy="3657240"/>
                  </a:xfrm>
                  <a:prstGeom prst="rect">
                    <a:avLst/>
                  </a:prstGeom>
                  <a:solidFill>
                    <a:schemeClr val="lt1"/>
                  </a:solidFill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0673" name="CustomShape 2645"/>
                  <p:cNvSpPr/>
                  <p:nvPr/>
                </p:nvSpPr>
                <p:spPr>
                  <a:xfrm>
                    <a:off x="8282160" y="6291000"/>
                    <a:ext cx="206460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- прогноз нарушения ЛЭП (УГМС) 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0674" name="CustomShape 2646"/>
                  <p:cNvSpPr/>
                  <p:nvPr/>
                </p:nvSpPr>
                <p:spPr>
                  <a:xfrm>
                    <a:off x="8375040" y="3757680"/>
                    <a:ext cx="180360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1" i="1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Условные обозначения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0675" name="CustomShape 2647"/>
                  <p:cNvSpPr/>
                  <p:nvPr/>
                </p:nvSpPr>
                <p:spPr>
                  <a:xfrm>
                    <a:off x="8245440" y="6770880"/>
                    <a:ext cx="1807560" cy="214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0676" name="CustomShape 2648"/>
                  <p:cNvSpPr/>
                  <p:nvPr/>
                </p:nvSpPr>
                <p:spPr>
                  <a:xfrm>
                    <a:off x="7882560" y="7257600"/>
                    <a:ext cx="640440" cy="196200"/>
                  </a:xfrm>
                  <a:prstGeom prst="rect">
                    <a:avLst/>
                  </a:prstGeom>
                  <a:solidFill>
                    <a:schemeClr val="lt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700" b="1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Ярославль</a:t>
                    </a:r>
                    <a:endParaRPr lang="ru-RU" sz="7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0677" name="CustomShape 2649"/>
                  <p:cNvSpPr/>
                  <p:nvPr/>
                </p:nvSpPr>
                <p:spPr>
                  <a:xfrm>
                    <a:off x="7930440" y="6345720"/>
                    <a:ext cx="334800" cy="208440"/>
                  </a:xfrm>
                  <a:custGeom>
                    <a:avLst/>
                    <a:gdLst>
                      <a:gd name="textAreaLeft" fmla="*/ 0 w 334800"/>
                      <a:gd name="textAreaRight" fmla="*/ 360000 w 334800"/>
                      <a:gd name="textAreaTop" fmla="*/ 0 h 208440"/>
                      <a:gd name="textAreaBottom" fmla="*/ 233640 h 208440"/>
                    </a:gdLst>
                    <a:ahLst/>
                    <a:cxnLst/>
                    <a:rect l="textAreaLeft" t="textAreaTop" r="textAreaRight" b="textAreaBottom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 w="25560">
                    <a:solidFill>
                      <a:srgbClr val="FF0000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u="none" strike="noStrik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0678" name="CustomShape 2650"/>
                  <p:cNvSpPr/>
                  <p:nvPr/>
                </p:nvSpPr>
                <p:spPr>
                  <a:xfrm>
                    <a:off x="7825680" y="6624000"/>
                    <a:ext cx="566640" cy="128520"/>
                  </a:xfrm>
                  <a:prstGeom prst="rect">
                    <a:avLst/>
                  </a:prstGeom>
                  <a:solidFill>
                    <a:srgbClr val="FFFF00"/>
                  </a:solidFill>
                  <a:ln w="25560">
                    <a:solidFill>
                      <a:srgbClr val="000000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321/15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0679" name="CustomShape 2651"/>
                  <p:cNvSpPr/>
                  <p:nvPr/>
                </p:nvSpPr>
                <p:spPr>
                  <a:xfrm>
                    <a:off x="8402040" y="7216200"/>
                    <a:ext cx="206100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- муниципальное образование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0680" name="CustomShape 2652"/>
                  <p:cNvSpPr/>
                  <p:nvPr/>
                </p:nvSpPr>
                <p:spPr>
                  <a:xfrm>
                    <a:off x="8406360" y="4875840"/>
                    <a:ext cx="213588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- линии электропередач 110 кВт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0681" name="CustomShape 2653"/>
                  <p:cNvSpPr/>
                  <p:nvPr/>
                </p:nvSpPr>
                <p:spPr>
                  <a:xfrm>
                    <a:off x="8358120" y="6602400"/>
                    <a:ext cx="2138760" cy="24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1200" rIns="128160" bIns="612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- протяженность ЛЭП/ТП (шт.)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0682" name="CustomShape 2654"/>
                  <p:cNvSpPr/>
                  <p:nvPr/>
                </p:nvSpPr>
                <p:spPr>
                  <a:xfrm>
                    <a:off x="8607600" y="4149720"/>
                    <a:ext cx="702720" cy="371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800" b="0" u="none" strike="noStrike">
                        <a:solidFill>
                          <a:srgbClr val="000000"/>
                        </a:solidFill>
                        <a:uFillTx/>
                        <a:latin typeface="Times New Roman"/>
                        <a:ea typeface="DejaVu Sans"/>
                      </a:rPr>
                      <a:t> осадки, мм</a:t>
                    </a:r>
                    <a:endParaRPr lang="ru-RU" sz="8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10683" name="CustomShape 2655"/>
                <p:cNvSpPr/>
                <p:nvPr/>
              </p:nvSpPr>
              <p:spPr>
                <a:xfrm>
                  <a:off x="7998120" y="7074720"/>
                  <a:ext cx="226440" cy="12276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560">
                  <a:solidFill>
                    <a:srgbClr val="000000"/>
                  </a:solidFill>
                  <a:miter/>
                </a:ln>
                <a:effectLst>
                  <a:outerShdw blurRad="50760" dist="37674" dir="2700000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60%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0684" name="CustomShape 2656"/>
                <p:cNvSpPr/>
                <p:nvPr/>
              </p:nvSpPr>
              <p:spPr>
                <a:xfrm>
                  <a:off x="8418960" y="7031520"/>
                  <a:ext cx="1872360" cy="201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 - износ электроэнергетических систем 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0685" name="CustomShape 2657"/>
                <p:cNvSpPr/>
                <p:nvPr/>
              </p:nvSpPr>
              <p:spPr>
                <a:xfrm>
                  <a:off x="7825680" y="6884280"/>
                  <a:ext cx="577080" cy="103320"/>
                </a:xfrm>
                <a:prstGeom prst="rect">
                  <a:avLst/>
                </a:prstGeom>
                <a:solidFill>
                  <a:srgbClr val="92D050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Calibri"/>
                      <a:ea typeface="DejaVu Sans"/>
                    </a:rPr>
                    <a:t>19/330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0686" name="CustomShape 2658"/>
                <p:cNvSpPr/>
                <p:nvPr/>
              </p:nvSpPr>
              <p:spPr>
                <a:xfrm>
                  <a:off x="8373240" y="6825600"/>
                  <a:ext cx="1500840" cy="243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1200" rIns="127800" bIns="6120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800" b="0" u="none" strike="noStrike">
                      <a:solidFill>
                        <a:srgbClr val="000000"/>
                      </a:solidFill>
                      <a:uFillTx/>
                      <a:latin typeface="Times New Roman"/>
                      <a:ea typeface="DejaVu Sans"/>
                    </a:rPr>
                    <a:t>- кол-во домов /населения</a:t>
                  </a:r>
                  <a:endParaRPr lang="ru-RU" sz="8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10687" name="CustomShape 2659"/>
              <p:cNvSpPr/>
              <p:nvPr/>
            </p:nvSpPr>
            <p:spPr>
              <a:xfrm>
                <a:off x="8302680" y="5618160"/>
                <a:ext cx="157140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количество осадков (УГМС), мм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688" name="CustomShape 2660"/>
              <p:cNvSpPr/>
              <p:nvPr/>
            </p:nvSpPr>
            <p:spPr>
              <a:xfrm>
                <a:off x="7895880" y="5649840"/>
                <a:ext cx="372240" cy="24228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15</a:t>
                </a:r>
                <a:endParaRPr lang="ru-RU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0689" name="CustomShape 2661"/>
              <p:cNvSpPr/>
              <p:nvPr/>
            </p:nvSpPr>
            <p:spPr>
              <a:xfrm>
                <a:off x="7908120" y="5949720"/>
                <a:ext cx="360000" cy="24228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7</a:t>
                </a:r>
                <a:endParaRPr lang="ru-RU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690" name="CustomShape 2662"/>
              <p:cNvSpPr/>
              <p:nvPr/>
            </p:nvSpPr>
            <p:spPr>
              <a:xfrm>
                <a:off x="8344800" y="5936400"/>
                <a:ext cx="138384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порывы ветра (УГМС), м/с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pic>
          <p:nvPicPr>
            <p:cNvPr id="10691" name="Рисунок 2_ 9"/>
            <p:cNvPicPr/>
            <p:nvPr/>
          </p:nvPicPr>
          <p:blipFill>
            <a:blip r:embed="rId4"/>
            <a:stretch/>
          </p:blipFill>
          <p:spPr>
            <a:xfrm>
              <a:off x="7882560" y="4441320"/>
              <a:ext cx="578880" cy="1168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692" name="Рисунок 4_ 9"/>
            <p:cNvPicPr/>
            <p:nvPr/>
          </p:nvPicPr>
          <p:blipFill>
            <a:blip r:embed="rId5"/>
            <a:stretch/>
          </p:blipFill>
          <p:spPr>
            <a:xfrm>
              <a:off x="7880400" y="3986280"/>
              <a:ext cx="2157120" cy="177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693" name="CustomShape 6565"/>
          <p:cNvSpPr/>
          <p:nvPr/>
        </p:nvSpPr>
        <p:spPr>
          <a:xfrm>
            <a:off x="399600" y="1308600"/>
            <a:ext cx="496800" cy="33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694" name="CustomShape 6566"/>
          <p:cNvSpPr/>
          <p:nvPr/>
        </p:nvSpPr>
        <p:spPr>
          <a:xfrm>
            <a:off x="821520" y="1307160"/>
            <a:ext cx="434160" cy="33480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95" name="CustomShape 243"/>
          <p:cNvSpPr/>
          <p:nvPr/>
        </p:nvSpPr>
        <p:spPr>
          <a:xfrm>
            <a:off x="8532360" y="7552440"/>
            <a:ext cx="1767600" cy="638280"/>
          </a:xfrm>
          <a:prstGeom prst="rect">
            <a:avLst/>
          </a:prstGeom>
          <a:solidFill>
            <a:schemeClr val="lt1">
              <a:alpha val="85000"/>
            </a:schemeClr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5840" tIns="52920" rIns="105840" bIns="529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ЦУКС ГУ МЧС по Ярославской области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АРМ № 9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14:00 08.01.2026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Исп. Е.С. Приказчикова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Тел. 341-50-856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0696" name="Группа 10695"/>
          <p:cNvGrpSpPr/>
          <p:nvPr/>
        </p:nvGrpSpPr>
        <p:grpSpPr>
          <a:xfrm>
            <a:off x="75600" y="2313000"/>
            <a:ext cx="2145240" cy="5811840"/>
            <a:chOff x="75600" y="2313000"/>
            <a:chExt cx="2145240" cy="5811840"/>
          </a:xfrm>
        </p:grpSpPr>
        <p:pic>
          <p:nvPicPr>
            <p:cNvPr id="10697" name="Рисунок 10696"/>
            <p:cNvPicPr/>
            <p:nvPr/>
          </p:nvPicPr>
          <p:blipFill>
            <a:blip r:embed="rId6"/>
            <a:stretch/>
          </p:blipFill>
          <p:spPr>
            <a:xfrm>
              <a:off x="75600" y="2313000"/>
              <a:ext cx="2145240" cy="5811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698" name="Полилиния 10697"/>
            <p:cNvSpPr/>
            <p:nvPr/>
          </p:nvSpPr>
          <p:spPr>
            <a:xfrm>
              <a:off x="1875600" y="4719600"/>
              <a:ext cx="233640" cy="204840"/>
            </a:xfrm>
            <a:custGeom>
              <a:avLst/>
              <a:gdLst>
                <a:gd name="textAreaLeft" fmla="*/ 0 w 233640"/>
                <a:gd name="textAreaRight" fmla="*/ 235080 w 233640"/>
                <a:gd name="textAreaTop" fmla="*/ 0 h 204840"/>
                <a:gd name="textAreaBottom" fmla="*/ 206280 h 20484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7"/>
              <a:srcRect/>
              <a:tile tx="0" ty="0" sx="109450" sy="102363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699" name="Полилиния 10698"/>
            <p:cNvSpPr/>
            <p:nvPr/>
          </p:nvSpPr>
          <p:spPr>
            <a:xfrm>
              <a:off x="1868040" y="6969600"/>
              <a:ext cx="233640" cy="204840"/>
            </a:xfrm>
            <a:custGeom>
              <a:avLst/>
              <a:gdLst>
                <a:gd name="textAreaLeft" fmla="*/ 0 w 233640"/>
                <a:gd name="textAreaRight" fmla="*/ 235080 w 233640"/>
                <a:gd name="textAreaTop" fmla="*/ 0 h 204840"/>
                <a:gd name="textAreaBottom" fmla="*/ 206280 h 20484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8"/>
              <a:srcRect/>
              <a:tile tx="0" ty="0" sx="58734" sy="59793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700" name="Полилиния 10699"/>
            <p:cNvSpPr/>
            <p:nvPr/>
          </p:nvSpPr>
          <p:spPr>
            <a:xfrm>
              <a:off x="1871640" y="6559200"/>
              <a:ext cx="233640" cy="205200"/>
            </a:xfrm>
            <a:custGeom>
              <a:avLst/>
              <a:gdLst>
                <a:gd name="textAreaLeft" fmla="*/ 0 w 233640"/>
                <a:gd name="textAreaRight" fmla="*/ 235080 w 233640"/>
                <a:gd name="textAreaTop" fmla="*/ 0 h 205200"/>
                <a:gd name="textAreaBottom" fmla="*/ 206640 h 20520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9"/>
              <a:srcRect/>
              <a:tile tx="0" ty="0" sx="100000" sy="91006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701" name="Полилиния 10700"/>
            <p:cNvSpPr/>
            <p:nvPr/>
          </p:nvSpPr>
          <p:spPr>
            <a:xfrm>
              <a:off x="1875600" y="5833080"/>
              <a:ext cx="233640" cy="205200"/>
            </a:xfrm>
            <a:custGeom>
              <a:avLst/>
              <a:gdLst>
                <a:gd name="textAreaLeft" fmla="*/ 0 w 233640"/>
                <a:gd name="textAreaRight" fmla="*/ 235080 w 233640"/>
                <a:gd name="textAreaTop" fmla="*/ 0 h 205200"/>
                <a:gd name="textAreaBottom" fmla="*/ 206640 h 20520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10"/>
              <a:srcRect/>
              <a:tile tx="0" ty="0" sx="78402" sy="78402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702" name="Полилиния 10701"/>
            <p:cNvSpPr/>
            <p:nvPr/>
          </p:nvSpPr>
          <p:spPr>
            <a:xfrm>
              <a:off x="1883880" y="3582720"/>
              <a:ext cx="233640" cy="204840"/>
            </a:xfrm>
            <a:custGeom>
              <a:avLst/>
              <a:gdLst>
                <a:gd name="textAreaLeft" fmla="*/ 0 w 233640"/>
                <a:gd name="textAreaRight" fmla="*/ 235080 w 233640"/>
                <a:gd name="textAreaTop" fmla="*/ 0 h 204840"/>
                <a:gd name="textAreaBottom" fmla="*/ 206280 h 20484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11"/>
              <a:srcRect/>
              <a:tile tx="0" ty="0" sx="94189" sy="96940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pic>
          <p:nvPicPr>
            <p:cNvPr id="10703" name="Picture 20" descr="I:\здрав 1.png"/>
            <p:cNvPicPr/>
            <p:nvPr/>
          </p:nvPicPr>
          <p:blipFill>
            <a:blip r:embed="rId12"/>
            <a:stretch/>
          </p:blipFill>
          <p:spPr>
            <a:xfrm>
              <a:off x="1838520" y="7328520"/>
              <a:ext cx="266760" cy="243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704" name="Полилиния 10703"/>
            <p:cNvSpPr/>
            <p:nvPr/>
          </p:nvSpPr>
          <p:spPr>
            <a:xfrm>
              <a:off x="1883880" y="2783880"/>
              <a:ext cx="233640" cy="204840"/>
            </a:xfrm>
            <a:custGeom>
              <a:avLst/>
              <a:gdLst>
                <a:gd name="textAreaLeft" fmla="*/ 0 w 233640"/>
                <a:gd name="textAreaRight" fmla="*/ 235080 w 233640"/>
                <a:gd name="textAreaTop" fmla="*/ 0 h 204840"/>
                <a:gd name="textAreaBottom" fmla="*/ 206280 h 20484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13"/>
              <a:srcRect/>
              <a:tile tx="0" ty="0" sx="91601" sy="89144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705" name="Полилиния 10704"/>
            <p:cNvSpPr/>
            <p:nvPr/>
          </p:nvSpPr>
          <p:spPr>
            <a:xfrm>
              <a:off x="1875600" y="5104080"/>
              <a:ext cx="233640" cy="204840"/>
            </a:xfrm>
            <a:custGeom>
              <a:avLst/>
              <a:gdLst>
                <a:gd name="textAreaLeft" fmla="*/ 0 w 233640"/>
                <a:gd name="textAreaRight" fmla="*/ 235080 w 233640"/>
                <a:gd name="textAreaTop" fmla="*/ 0 h 204840"/>
                <a:gd name="textAreaBottom" fmla="*/ 206280 h 20484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14"/>
              <a:srcRect/>
              <a:tile tx="0" ty="0" sx="91863" sy="89399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706" name="Полилиния 10705"/>
            <p:cNvSpPr/>
            <p:nvPr/>
          </p:nvSpPr>
          <p:spPr>
            <a:xfrm>
              <a:off x="1875600" y="6196680"/>
              <a:ext cx="233640" cy="204840"/>
            </a:xfrm>
            <a:custGeom>
              <a:avLst/>
              <a:gdLst>
                <a:gd name="textAreaLeft" fmla="*/ 0 w 233640"/>
                <a:gd name="textAreaRight" fmla="*/ 235080 w 233640"/>
                <a:gd name="textAreaTop" fmla="*/ 0 h 204840"/>
                <a:gd name="textAreaBottom" fmla="*/ 206280 h 20484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15"/>
              <a:srcRect/>
              <a:tile tx="0" ty="0" sx="69204" sy="70921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="http://schemas.microsoft.com/office/powerpoint/2012/main" xmlns="">
      <p:transition spd="slow" advTm="3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106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6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7" name="Рисунок 10706"/>
          <p:cNvPicPr/>
          <p:nvPr/>
        </p:nvPicPr>
        <p:blipFill>
          <a:blip r:embed="rId2"/>
          <a:stretch/>
        </p:blipFill>
        <p:spPr>
          <a:xfrm>
            <a:off x="360" y="839160"/>
            <a:ext cx="10332720" cy="7369920"/>
          </a:xfrm>
          <a:prstGeom prst="rect">
            <a:avLst/>
          </a:prstGeom>
          <a:ln w="0">
            <a:noFill/>
          </a:ln>
        </p:spPr>
      </p:pic>
      <p:sp>
        <p:nvSpPr>
          <p:cNvPr id="10708" name="CustomShape 12434"/>
          <p:cNvSpPr/>
          <p:nvPr/>
        </p:nvSpPr>
        <p:spPr>
          <a:xfrm>
            <a:off x="298800" y="930600"/>
            <a:ext cx="2200320" cy="39492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5840" tIns="52920" rIns="105840" bIns="5292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9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Тутаевский МО</a:t>
            </a:r>
            <a:endParaRPr lang="ru-RU" sz="1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0709" name="Group 210"/>
          <p:cNvGrpSpPr/>
          <p:nvPr/>
        </p:nvGrpSpPr>
        <p:grpSpPr>
          <a:xfrm>
            <a:off x="9736200" y="86040"/>
            <a:ext cx="492840" cy="592200"/>
            <a:chOff x="9736200" y="86040"/>
            <a:chExt cx="492840" cy="592200"/>
          </a:xfrm>
        </p:grpSpPr>
        <p:sp>
          <p:nvSpPr>
            <p:cNvPr id="10710" name="CustomShape 12435"/>
            <p:cNvSpPr/>
            <p:nvPr/>
          </p:nvSpPr>
          <p:spPr>
            <a:xfrm>
              <a:off x="9736200" y="86040"/>
              <a:ext cx="492840" cy="592200"/>
            </a:xfrm>
            <a:prstGeom prst="ellipse">
              <a:avLst/>
            </a:prstGeom>
            <a:solidFill>
              <a:srgbClr val="C0C1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711" name="CustomShape 12436"/>
            <p:cNvSpPr/>
            <p:nvPr/>
          </p:nvSpPr>
          <p:spPr>
            <a:xfrm>
              <a:off x="9748440" y="93960"/>
              <a:ext cx="471240" cy="567000"/>
            </a:xfrm>
            <a:prstGeom prst="ellipse">
              <a:avLst/>
            </a:prstGeom>
            <a:solidFill>
              <a:srgbClr val="003E8D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712" name="CustomShape 12437"/>
            <p:cNvSpPr/>
            <p:nvPr/>
          </p:nvSpPr>
          <p:spPr>
            <a:xfrm>
              <a:off x="9812520" y="173520"/>
              <a:ext cx="347760" cy="421200"/>
            </a:xfrm>
            <a:prstGeom prst="ellipse">
              <a:avLst/>
            </a:prstGeom>
            <a:solidFill>
              <a:srgbClr val="C0C16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713" name="CustomShape 12438"/>
            <p:cNvSpPr/>
            <p:nvPr/>
          </p:nvSpPr>
          <p:spPr>
            <a:xfrm>
              <a:off x="9822600" y="186120"/>
              <a:ext cx="333000" cy="403560"/>
            </a:xfrm>
            <a:prstGeom prst="ellipse">
              <a:avLst/>
            </a:prstGeom>
            <a:solidFill>
              <a:srgbClr val="003E8D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0714" name="CustomShape 12439"/>
            <p:cNvSpPr/>
            <p:nvPr/>
          </p:nvSpPr>
          <p:spPr>
            <a:xfrm>
              <a:off x="9854280" y="111600"/>
              <a:ext cx="268920" cy="63720"/>
            </a:xfrm>
            <a:custGeom>
              <a:avLst/>
              <a:gdLst>
                <a:gd name="textAreaLeft" fmla="*/ 0 w 268920"/>
                <a:gd name="textAreaRight" fmla="*/ 294120 w 268920"/>
                <a:gd name="textAreaTop" fmla="*/ 0 h 63720"/>
                <a:gd name="textAreaBottom" fmla="*/ 88920 h 63720"/>
              </a:gdLst>
              <a:ahLst/>
              <a:cxnLst/>
              <a:rect l="textAreaLeft" t="textAreaTop" r="textAreaRight" b="textAreaBottom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pic>
          <p:nvPicPr>
            <p:cNvPr id="10715" name="Picture 33" descr="original_metal_w"/>
            <p:cNvPicPr/>
            <p:nvPr/>
          </p:nvPicPr>
          <p:blipFill>
            <a:blip r:embed="rId3"/>
            <a:stretch/>
          </p:blipFill>
          <p:spPr>
            <a:xfrm>
              <a:off x="9841320" y="313200"/>
              <a:ext cx="279720" cy="275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716" name="CustomShape 12440"/>
            <p:cNvSpPr/>
            <p:nvPr/>
          </p:nvSpPr>
          <p:spPr>
            <a:xfrm>
              <a:off x="9780120" y="224280"/>
              <a:ext cx="406080" cy="451080"/>
            </a:xfrm>
            <a:custGeom>
              <a:avLst/>
              <a:gdLst>
                <a:gd name="textAreaLeft" fmla="*/ 0 w 406080"/>
                <a:gd name="textAreaRight" fmla="*/ 431280 w 406080"/>
                <a:gd name="textAreaTop" fmla="*/ 0 h 451080"/>
                <a:gd name="textAreaBottom" fmla="*/ 476280 h 45108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uFillTx/>
                <a:latin typeface="Arial"/>
                <a:ea typeface="DejaVu Sans"/>
              </a:endParaRPr>
            </a:p>
          </p:txBody>
        </p:sp>
        <p:grpSp>
          <p:nvGrpSpPr>
            <p:cNvPr id="10717" name="Group 211"/>
            <p:cNvGrpSpPr/>
            <p:nvPr/>
          </p:nvGrpSpPr>
          <p:grpSpPr>
            <a:xfrm>
              <a:off x="9932760" y="173520"/>
              <a:ext cx="125280" cy="177840"/>
              <a:chOff x="9932760" y="173520"/>
              <a:chExt cx="125280" cy="177840"/>
            </a:xfrm>
          </p:grpSpPr>
          <p:sp>
            <p:nvSpPr>
              <p:cNvPr id="10718" name="CustomShape 12441"/>
              <p:cNvSpPr/>
              <p:nvPr/>
            </p:nvSpPr>
            <p:spPr>
              <a:xfrm>
                <a:off x="9964440" y="281160"/>
                <a:ext cx="35280" cy="66960"/>
              </a:xfrm>
              <a:custGeom>
                <a:avLst/>
                <a:gdLst>
                  <a:gd name="textAreaLeft" fmla="*/ 0 w 35280"/>
                  <a:gd name="textAreaRight" fmla="*/ 60480 w 35280"/>
                  <a:gd name="textAreaTop" fmla="*/ 0 h 66960"/>
                  <a:gd name="textAreaBottom" fmla="*/ 92160 h 66960"/>
                </a:gdLst>
                <a:ahLst/>
                <a:cxnLst/>
                <a:rect l="textAreaLeft" t="textAreaTop" r="textAreaRight" b="textAreaBottom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19" name="CustomShape 12442"/>
              <p:cNvSpPr/>
              <p:nvPr/>
            </p:nvSpPr>
            <p:spPr>
              <a:xfrm>
                <a:off x="9977760" y="255960"/>
                <a:ext cx="8280" cy="360"/>
              </a:xfrm>
              <a:custGeom>
                <a:avLst/>
                <a:gdLst>
                  <a:gd name="textAreaLeft" fmla="*/ 0 w 8280"/>
                  <a:gd name="textAreaRight" fmla="*/ 14040 w 8280"/>
                  <a:gd name="textAreaTop" fmla="*/ 0 h 360"/>
                  <a:gd name="textAreaBottom" fmla="*/ 23592960 h 360"/>
                </a:gdLst>
                <a:ahLst/>
                <a:cxnLst/>
                <a:rect l="textAreaLeft" t="textAreaTop" r="textAreaRight" b="textAreaBottom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20" name="CustomShape 12443"/>
              <p:cNvSpPr/>
              <p:nvPr/>
            </p:nvSpPr>
            <p:spPr>
              <a:xfrm>
                <a:off x="9977760" y="243360"/>
                <a:ext cx="8280" cy="360"/>
              </a:xfrm>
              <a:custGeom>
                <a:avLst/>
                <a:gdLst>
                  <a:gd name="textAreaLeft" fmla="*/ 0 w 8280"/>
                  <a:gd name="textAreaRight" fmla="*/ 11160 w 8280"/>
                  <a:gd name="textAreaTop" fmla="*/ 0 h 360"/>
                  <a:gd name="textAreaBottom" fmla="*/ 92160 h 360"/>
                </a:gdLst>
                <a:ahLst/>
                <a:cxnLst/>
                <a:rect l="textAreaLeft" t="textAreaTop" r="textAreaRight" b="textAreaBottom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21" name="CustomShape 12444"/>
              <p:cNvSpPr/>
              <p:nvPr/>
            </p:nvSpPr>
            <p:spPr>
              <a:xfrm>
                <a:off x="99756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22" name="CustomShape 12445"/>
              <p:cNvSpPr/>
              <p:nvPr/>
            </p:nvSpPr>
            <p:spPr>
              <a:xfrm>
                <a:off x="1001268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23" name="CustomShape 12446"/>
              <p:cNvSpPr/>
              <p:nvPr/>
            </p:nvSpPr>
            <p:spPr>
              <a:xfrm>
                <a:off x="9972000" y="325440"/>
                <a:ext cx="360" cy="3240"/>
              </a:xfrm>
              <a:custGeom>
                <a:avLst/>
                <a:gdLst>
                  <a:gd name="textAreaLeft" fmla="*/ 0 w 360"/>
                  <a:gd name="textAreaRight" fmla="*/ 2880 w 360"/>
                  <a:gd name="textAreaTop" fmla="*/ 0 h 3240"/>
                  <a:gd name="textAreaBottom" fmla="*/ 4320 h 3240"/>
                </a:gdLst>
                <a:ahLst/>
                <a:cxnLst/>
                <a:rect l="textAreaLeft" t="textAreaTop" r="textAreaRight" b="textAreaBottom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24" name="CustomShape 12447"/>
              <p:cNvSpPr/>
              <p:nvPr/>
            </p:nvSpPr>
            <p:spPr>
              <a:xfrm>
                <a:off x="9983520" y="338400"/>
                <a:ext cx="360" cy="324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240"/>
                  <a:gd name="textAreaBottom" fmla="*/ 11160 h 3240"/>
                </a:gdLst>
                <a:ahLst/>
                <a:cxnLst/>
                <a:rect l="textAreaLeft" t="textAreaTop" r="textAreaRight" b="textAreaBottom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25" name="CustomShape 12448"/>
              <p:cNvSpPr/>
              <p:nvPr/>
            </p:nvSpPr>
            <p:spPr>
              <a:xfrm>
                <a:off x="996984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94371840 w 360"/>
                  <a:gd name="textAreaTop" fmla="*/ 0 h 360"/>
                  <a:gd name="textAreaBottom" fmla="*/ 94371840 h 360"/>
                </a:gdLst>
                <a:ahLst/>
                <a:cxnLst/>
                <a:rect l="textAreaLeft" t="textAreaTop" r="textAreaRight" b="textAreaBottom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26" name="CustomShape 12449"/>
              <p:cNvSpPr/>
              <p:nvPr/>
            </p:nvSpPr>
            <p:spPr>
              <a:xfrm>
                <a:off x="997200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27" name="CustomShape 12450"/>
              <p:cNvSpPr/>
              <p:nvPr/>
            </p:nvSpPr>
            <p:spPr>
              <a:xfrm>
                <a:off x="9979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28" name="CustomShape 12451"/>
              <p:cNvSpPr/>
              <p:nvPr/>
            </p:nvSpPr>
            <p:spPr>
              <a:xfrm>
                <a:off x="9983520" y="322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29" name="CustomShape 12452"/>
              <p:cNvSpPr/>
              <p:nvPr/>
            </p:nvSpPr>
            <p:spPr>
              <a:xfrm>
                <a:off x="9967680" y="316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30" name="CustomShape 12453"/>
              <p:cNvSpPr/>
              <p:nvPr/>
            </p:nvSpPr>
            <p:spPr>
              <a:xfrm>
                <a:off x="997200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31" name="CustomShape 12454"/>
              <p:cNvSpPr/>
              <p:nvPr/>
            </p:nvSpPr>
            <p:spPr>
              <a:xfrm>
                <a:off x="9975600" y="335160"/>
                <a:ext cx="360" cy="360"/>
              </a:xfrm>
              <a:custGeom>
                <a:avLst/>
                <a:gdLst>
                  <a:gd name="textAreaLeft" fmla="*/ 0 w 360"/>
                  <a:gd name="textAreaRight" fmla="*/ 47185920 w 360"/>
                  <a:gd name="textAreaTop" fmla="*/ 0 h 360"/>
                  <a:gd name="textAreaBottom" fmla="*/ 47185920 h 360"/>
                </a:gdLst>
                <a:ahLst/>
                <a:cxnLst/>
                <a:rect l="textAreaLeft" t="textAreaTop" r="textAreaRight" b="textAreaBottom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32" name="CustomShape 12455"/>
              <p:cNvSpPr/>
              <p:nvPr/>
            </p:nvSpPr>
            <p:spPr>
              <a:xfrm>
                <a:off x="997776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33" name="CustomShape 12456"/>
              <p:cNvSpPr/>
              <p:nvPr/>
            </p:nvSpPr>
            <p:spPr>
              <a:xfrm>
                <a:off x="998568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471859200 h 360"/>
                </a:gdLst>
                <a:ahLst/>
                <a:cxnLst/>
                <a:rect l="textAreaLeft" t="textAreaTop" r="textAreaRight" b="textAreaBottom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34" name="CustomShape 12457"/>
              <p:cNvSpPr/>
              <p:nvPr/>
            </p:nvSpPr>
            <p:spPr>
              <a:xfrm>
                <a:off x="9985680" y="3445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471859200 h 360"/>
                </a:gdLst>
                <a:ahLst/>
                <a:cxnLst/>
                <a:rect l="textAreaLeft" t="textAreaTop" r="textAreaRight" b="textAreaBottom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35" name="CustomShape 12458"/>
              <p:cNvSpPr/>
              <p:nvPr/>
            </p:nvSpPr>
            <p:spPr>
              <a:xfrm>
                <a:off x="999360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2580480 h 360"/>
                </a:gdLst>
                <a:ahLst/>
                <a:cxnLst/>
                <a:rect l="textAreaLeft" t="textAreaTop" r="textAreaRight" b="textAreaBottom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2680" rIns="90000" bIns="-226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36" name="CustomShape 12459"/>
              <p:cNvSpPr/>
              <p:nvPr/>
            </p:nvSpPr>
            <p:spPr>
              <a:xfrm>
                <a:off x="10008000" y="325440"/>
                <a:ext cx="360" cy="3240"/>
              </a:xfrm>
              <a:custGeom>
                <a:avLst/>
                <a:gdLst>
                  <a:gd name="textAreaLeft" fmla="*/ 0 w 360"/>
                  <a:gd name="textAreaRight" fmla="*/ 2880 w 360"/>
                  <a:gd name="textAreaTop" fmla="*/ 0 h 3240"/>
                  <a:gd name="textAreaBottom" fmla="*/ 4320 h 3240"/>
                </a:gdLst>
                <a:ahLst/>
                <a:cxnLst/>
                <a:rect l="textAreaLeft" t="textAreaTop" r="textAreaRight" b="textAreaBottom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37" name="CustomShape 12460"/>
              <p:cNvSpPr/>
              <p:nvPr/>
            </p:nvSpPr>
            <p:spPr>
              <a:xfrm>
                <a:off x="10008000" y="338400"/>
                <a:ext cx="360" cy="324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240"/>
                  <a:gd name="textAreaBottom" fmla="*/ 11160 h 3240"/>
                </a:gdLst>
                <a:ahLst/>
                <a:cxnLst/>
                <a:rect l="textAreaLeft" t="textAreaTop" r="textAreaRight" b="textAreaBottom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38" name="CustomShape 12461"/>
              <p:cNvSpPr/>
              <p:nvPr/>
            </p:nvSpPr>
            <p:spPr>
              <a:xfrm>
                <a:off x="10015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474560 w 360"/>
                  <a:gd name="textAreaTop" fmla="*/ 0 h 360"/>
                  <a:gd name="textAreaBottom" fmla="*/ 1474560 h 360"/>
                </a:gdLst>
                <a:ahLst/>
                <a:cxnLst/>
                <a:rect l="textAreaLeft" t="textAreaTop" r="textAreaRight" b="textAreaBottom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39" name="CustomShape 12462"/>
              <p:cNvSpPr/>
              <p:nvPr/>
            </p:nvSpPr>
            <p:spPr>
              <a:xfrm>
                <a:off x="10015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40" name="CustomShape 12463"/>
              <p:cNvSpPr/>
              <p:nvPr/>
            </p:nvSpPr>
            <p:spPr>
              <a:xfrm>
                <a:off x="1000908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41" name="CustomShape 12464"/>
              <p:cNvSpPr/>
              <p:nvPr/>
            </p:nvSpPr>
            <p:spPr>
              <a:xfrm>
                <a:off x="10008000" y="322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42" name="CustomShape 12465"/>
              <p:cNvSpPr/>
              <p:nvPr/>
            </p:nvSpPr>
            <p:spPr>
              <a:xfrm>
                <a:off x="10020600" y="316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43" name="CustomShape 12466"/>
              <p:cNvSpPr/>
              <p:nvPr/>
            </p:nvSpPr>
            <p:spPr>
              <a:xfrm>
                <a:off x="1001592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44" name="CustomShape 12467"/>
              <p:cNvSpPr/>
              <p:nvPr/>
            </p:nvSpPr>
            <p:spPr>
              <a:xfrm>
                <a:off x="10008000" y="335160"/>
                <a:ext cx="360" cy="360"/>
              </a:xfrm>
              <a:custGeom>
                <a:avLst/>
                <a:gdLst>
                  <a:gd name="textAreaLeft" fmla="*/ 0 w 360"/>
                  <a:gd name="textAreaRight" fmla="*/ 47185920 w 360"/>
                  <a:gd name="textAreaTop" fmla="*/ 0 h 360"/>
                  <a:gd name="textAreaBottom" fmla="*/ 47185920 h 360"/>
                </a:gdLst>
                <a:ahLst/>
                <a:cxnLst/>
                <a:rect l="textAreaLeft" t="textAreaTop" r="textAreaRight" b="textAreaBottom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45" name="CustomShape 12468"/>
              <p:cNvSpPr/>
              <p:nvPr/>
            </p:nvSpPr>
            <p:spPr>
              <a:xfrm>
                <a:off x="1001808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46" name="CustomShape 12469"/>
              <p:cNvSpPr/>
              <p:nvPr/>
            </p:nvSpPr>
            <p:spPr>
              <a:xfrm>
                <a:off x="1000800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471859200 h 360"/>
                </a:gdLst>
                <a:ahLst/>
                <a:cxnLst/>
                <a:rect l="textAreaLeft" t="textAreaTop" r="textAreaRight" b="textAreaBottom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47" name="CustomShape 12470"/>
              <p:cNvSpPr/>
              <p:nvPr/>
            </p:nvSpPr>
            <p:spPr>
              <a:xfrm>
                <a:off x="10008000" y="3445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471859200 h 360"/>
                </a:gdLst>
                <a:ahLst/>
                <a:cxnLst/>
                <a:rect l="textAreaLeft" t="textAreaTop" r="textAreaRight" b="textAreaBottom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48" name="CustomShape 12471"/>
              <p:cNvSpPr/>
              <p:nvPr/>
            </p:nvSpPr>
            <p:spPr>
              <a:xfrm>
                <a:off x="1000152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2580480 h 360"/>
                </a:gdLst>
                <a:ahLst/>
                <a:cxnLst/>
                <a:rect l="textAreaLeft" t="textAreaTop" r="textAreaRight" b="textAreaBottom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2680" rIns="90000" bIns="-226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49" name="CustomShape 12472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50" name="CustomShape 12473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51" name="CustomShape 12474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52" name="CustomShape 12475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53" name="CustomShape 12476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54" name="CustomShape 12477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55" name="CustomShape 12478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56" name="CustomShape 12479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57" name="CustomShape 12480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58" name="CustomShape 12481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59" name="CustomShape 12482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60" name="CustomShape 12483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61" name="CustomShape 12484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62" name="CustomShape 12485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63" name="CustomShape 12486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64" name="CustomShape 12487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65" name="CustomShape 12488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66" name="CustomShape 12489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67" name="CustomShape 12490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68" name="CustomShape 12491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69" name="CustomShape 12492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70" name="CustomShape 12493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71" name="CustomShape 12494"/>
              <p:cNvSpPr/>
              <p:nvPr/>
            </p:nvSpPr>
            <p:spPr>
              <a:xfrm>
                <a:off x="993276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72" name="CustomShape 12495"/>
              <p:cNvSpPr/>
              <p:nvPr/>
            </p:nvSpPr>
            <p:spPr>
              <a:xfrm>
                <a:off x="9940680" y="300240"/>
                <a:ext cx="360" cy="129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2960"/>
                  <a:gd name="textAreaBottom" fmla="*/ 20880 h 12960"/>
                </a:gdLst>
                <a:ahLst/>
                <a:cxnLst/>
                <a:rect l="textAreaLeft" t="textAreaTop" r="textAreaRight" b="textAreaBottom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6840" rIns="90000" bIns="-68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73" name="CustomShape 12496"/>
              <p:cNvSpPr/>
              <p:nvPr/>
            </p:nvSpPr>
            <p:spPr>
              <a:xfrm>
                <a:off x="9946440" y="297000"/>
                <a:ext cx="360" cy="97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9720"/>
                  <a:gd name="textAreaBottom" fmla="*/ 17640 h 9720"/>
                </a:gdLst>
                <a:ahLst/>
                <a:cxnLst/>
                <a:rect l="textAreaLeft" t="textAreaTop" r="textAreaRight" b="textAreaBottom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0080" rIns="90000" bIns="-100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74" name="CustomShape 12497"/>
              <p:cNvSpPr/>
              <p:nvPr/>
            </p:nvSpPr>
            <p:spPr>
              <a:xfrm>
                <a:off x="9951840" y="290880"/>
                <a:ext cx="360" cy="504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5040"/>
                  <a:gd name="textAreaBottom" fmla="*/ 12960 h 5040"/>
                </a:gdLst>
                <a:ahLst/>
                <a:cxnLst/>
                <a:rect l="textAreaLeft" t="textAreaTop" r="textAreaRight" b="textAreaBottom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4760" rIns="90000" bIns="-14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75" name="CustomShape 12498"/>
              <p:cNvSpPr/>
              <p:nvPr/>
            </p:nvSpPr>
            <p:spPr>
              <a:xfrm>
                <a:off x="9959760" y="287640"/>
                <a:ext cx="360" cy="324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240"/>
                  <a:gd name="textAreaBottom" fmla="*/ 11160 h 3240"/>
                </a:gdLst>
                <a:ahLst/>
                <a:cxnLst/>
                <a:rect l="textAreaLeft" t="textAreaTop" r="textAreaRight" b="textAreaBottom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76" name="CustomShape 12499"/>
              <p:cNvSpPr/>
              <p:nvPr/>
            </p:nvSpPr>
            <p:spPr>
              <a:xfrm>
                <a:off x="9964440" y="2844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8280 h 360"/>
                </a:gdLst>
                <a:ahLst/>
                <a:cxnLst/>
                <a:rect l="textAreaLeft" t="textAreaTop" r="textAreaRight" b="textAreaBottom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9440" rIns="90000" bIns="-194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77" name="CustomShape 12500"/>
              <p:cNvSpPr/>
              <p:nvPr/>
            </p:nvSpPr>
            <p:spPr>
              <a:xfrm>
                <a:off x="996984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2580480 h 360"/>
                </a:gdLst>
                <a:ahLst/>
                <a:cxnLst/>
                <a:rect l="textAreaLeft" t="textAreaTop" r="textAreaRight" b="textAreaBottom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2680" rIns="90000" bIns="-226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78" name="CustomShape 12501"/>
              <p:cNvSpPr/>
              <p:nvPr/>
            </p:nvSpPr>
            <p:spPr>
              <a:xfrm>
                <a:off x="997560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471859200 h 360"/>
                </a:gdLst>
                <a:ahLst/>
                <a:cxnLst/>
                <a:rect l="textAreaLeft" t="textAreaTop" r="textAreaRight" b="textAreaBottom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79" name="CustomShape 12502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80" name="CustomShape 12503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81" name="CustomShape 12504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82" name="CustomShape 12505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83" name="CustomShape 12506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84" name="CustomShape 12507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85" name="CustomShape 12508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86" name="CustomShape 12509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87" name="CustomShape 12510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88" name="CustomShape 12511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89" name="CustomShape 12512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90" name="CustomShape 12513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91" name="CustomShape 12514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92" name="CustomShape 12515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93" name="CustomShape 12516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94" name="CustomShape 12517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95" name="CustomShape 12518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96" name="CustomShape 12519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97" name="CustomShape 12520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98" name="CustomShape 12521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799" name="CustomShape 12522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00" name="CustomShape 12523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01" name="CustomShape 12524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02" name="CustomShape 12525"/>
              <p:cNvSpPr/>
              <p:nvPr/>
            </p:nvSpPr>
            <p:spPr>
              <a:xfrm>
                <a:off x="9935280" y="284400"/>
                <a:ext cx="360" cy="360"/>
              </a:xfrm>
              <a:custGeom>
                <a:avLst/>
                <a:gdLst>
                  <a:gd name="textAreaLeft" fmla="*/ 0 w 360"/>
                  <a:gd name="textAreaRight" fmla="*/ 11796480 w 360"/>
                  <a:gd name="textAreaTop" fmla="*/ 0 h 360"/>
                  <a:gd name="textAreaBottom" fmla="*/ 11796480 h 360"/>
                </a:gdLst>
                <a:ahLst/>
                <a:cxnLst/>
                <a:rect l="textAreaLeft" t="textAreaTop" r="textAreaRight" b="textAreaBottom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03" name="CustomShape 12526"/>
              <p:cNvSpPr/>
              <p:nvPr/>
            </p:nvSpPr>
            <p:spPr>
              <a:xfrm>
                <a:off x="994392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94371840 w 360"/>
                  <a:gd name="textAreaTop" fmla="*/ 0 h 360"/>
                  <a:gd name="textAreaBottom" fmla="*/ 94371840 h 360"/>
                </a:gdLst>
                <a:ahLst/>
                <a:cxnLst/>
                <a:rect l="textAreaLeft" t="textAreaTop" r="textAreaRight" b="textAreaBottom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04" name="CustomShape 12527"/>
              <p:cNvSpPr/>
              <p:nvPr/>
            </p:nvSpPr>
            <p:spPr>
              <a:xfrm>
                <a:off x="995400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05" name="CustomShape 12528"/>
              <p:cNvSpPr/>
              <p:nvPr/>
            </p:nvSpPr>
            <p:spPr>
              <a:xfrm>
                <a:off x="996192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06" name="CustomShape 12529"/>
              <p:cNvSpPr/>
              <p:nvPr/>
            </p:nvSpPr>
            <p:spPr>
              <a:xfrm>
                <a:off x="99676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07" name="CustomShape 12530"/>
              <p:cNvSpPr/>
              <p:nvPr/>
            </p:nvSpPr>
            <p:spPr>
              <a:xfrm>
                <a:off x="99720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08" name="CustomShape 12531"/>
              <p:cNvSpPr/>
              <p:nvPr/>
            </p:nvSpPr>
            <p:spPr>
              <a:xfrm>
                <a:off x="99756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09" name="CustomShape 12532"/>
              <p:cNvSpPr/>
              <p:nvPr/>
            </p:nvSpPr>
            <p:spPr>
              <a:xfrm>
                <a:off x="997992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10" name="CustomShape 12533"/>
              <p:cNvSpPr/>
              <p:nvPr/>
            </p:nvSpPr>
            <p:spPr>
              <a:xfrm>
                <a:off x="998352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11" name="CustomShape 12534"/>
              <p:cNvSpPr/>
              <p:nvPr/>
            </p:nvSpPr>
            <p:spPr>
              <a:xfrm>
                <a:off x="99856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12" name="CustomShape 12535"/>
              <p:cNvSpPr/>
              <p:nvPr/>
            </p:nvSpPr>
            <p:spPr>
              <a:xfrm>
                <a:off x="998784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13" name="CustomShape 12536"/>
              <p:cNvSpPr/>
              <p:nvPr/>
            </p:nvSpPr>
            <p:spPr>
              <a:xfrm>
                <a:off x="99910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14" name="CustomShape 12537"/>
              <p:cNvSpPr/>
              <p:nvPr/>
            </p:nvSpPr>
            <p:spPr>
              <a:xfrm>
                <a:off x="994068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94371840 w 360"/>
                  <a:gd name="textAreaTop" fmla="*/ 0 h 360"/>
                  <a:gd name="textAreaBottom" fmla="*/ 9437184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15" name="CustomShape 12538"/>
              <p:cNvSpPr/>
              <p:nvPr/>
            </p:nvSpPr>
            <p:spPr>
              <a:xfrm>
                <a:off x="99486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94371840 w 360"/>
                  <a:gd name="textAreaTop" fmla="*/ 0 h 360"/>
                  <a:gd name="textAreaBottom" fmla="*/ 9437184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16" name="CustomShape 12539"/>
              <p:cNvSpPr/>
              <p:nvPr/>
            </p:nvSpPr>
            <p:spPr>
              <a:xfrm>
                <a:off x="995652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17" name="CustomShape 12540"/>
              <p:cNvSpPr/>
              <p:nvPr/>
            </p:nvSpPr>
            <p:spPr>
              <a:xfrm>
                <a:off x="996192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18" name="CustomShape 12541"/>
              <p:cNvSpPr/>
              <p:nvPr/>
            </p:nvSpPr>
            <p:spPr>
              <a:xfrm>
                <a:off x="996768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19" name="CustomShape 12542"/>
              <p:cNvSpPr/>
              <p:nvPr/>
            </p:nvSpPr>
            <p:spPr>
              <a:xfrm>
                <a:off x="997200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20" name="CustomShape 12543"/>
              <p:cNvSpPr/>
              <p:nvPr/>
            </p:nvSpPr>
            <p:spPr>
              <a:xfrm>
                <a:off x="997776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21" name="CustomShape 12544"/>
              <p:cNvSpPr/>
              <p:nvPr/>
            </p:nvSpPr>
            <p:spPr>
              <a:xfrm>
                <a:off x="99799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22" name="CustomShape 12545"/>
              <p:cNvSpPr/>
              <p:nvPr/>
            </p:nvSpPr>
            <p:spPr>
              <a:xfrm>
                <a:off x="998352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23" name="CustomShape 12546"/>
              <p:cNvSpPr/>
              <p:nvPr/>
            </p:nvSpPr>
            <p:spPr>
              <a:xfrm>
                <a:off x="99856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24" name="CustomShape 12547"/>
              <p:cNvSpPr/>
              <p:nvPr/>
            </p:nvSpPr>
            <p:spPr>
              <a:xfrm>
                <a:off x="998784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25" name="CustomShape 12548"/>
              <p:cNvSpPr/>
              <p:nvPr/>
            </p:nvSpPr>
            <p:spPr>
              <a:xfrm>
                <a:off x="999108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26" name="CustomShape 12549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27" name="CustomShape 12550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28" name="CustomShape 12551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29" name="CustomShape 12552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30" name="CustomShape 12553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31" name="CustomShape 12554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32" name="CustomShape 12555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33" name="CustomShape 12556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34" name="CustomShape 12557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35" name="CustomShape 12558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36" name="CustomShape 12559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37" name="CustomShape 12560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38" name="CustomShape 12561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39" name="CustomShape 12562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40" name="CustomShape 12563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41" name="CustomShape 12564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42" name="CustomShape 12565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43" name="CustomShape 12566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44" name="CustomShape 12567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45" name="CustomShape 12568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46" name="CustomShape 12569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47" name="CustomShape 12570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48" name="CustomShape 12571"/>
              <p:cNvSpPr/>
              <p:nvPr/>
            </p:nvSpPr>
            <p:spPr>
              <a:xfrm>
                <a:off x="994644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49" name="CustomShape 12572"/>
              <p:cNvSpPr/>
              <p:nvPr/>
            </p:nvSpPr>
            <p:spPr>
              <a:xfrm>
                <a:off x="994860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50" name="CustomShape 12573"/>
              <p:cNvSpPr/>
              <p:nvPr/>
            </p:nvSpPr>
            <p:spPr>
              <a:xfrm>
                <a:off x="995400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51" name="CustomShape 12574"/>
              <p:cNvSpPr/>
              <p:nvPr/>
            </p:nvSpPr>
            <p:spPr>
              <a:xfrm>
                <a:off x="9959760" y="258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52" name="CustomShape 12575"/>
              <p:cNvSpPr/>
              <p:nvPr/>
            </p:nvSpPr>
            <p:spPr>
              <a:xfrm>
                <a:off x="99644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53" name="CustomShape 12576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54" name="CustomShape 12577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55" name="CustomShape 12578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56" name="CustomShape 12579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57" name="CustomShape 12580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58" name="CustomShape 12581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59" name="CustomShape 12582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60" name="CustomShape 12583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61" name="CustomShape 12584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62" name="CustomShape 12585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63" name="CustomShape 12586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64" name="CustomShape 12587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65" name="CustomShape 12588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66" name="CustomShape 12589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67" name="CustomShape 12590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68" name="CustomShape 12591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69" name="CustomShape 12592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70" name="CustomShape 12593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71" name="CustomShape 12594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72" name="CustomShape 12595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73" name="CustomShape 12596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74" name="CustomShape 12597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75" name="CustomShape 12598"/>
              <p:cNvSpPr/>
              <p:nvPr/>
            </p:nvSpPr>
            <p:spPr>
              <a:xfrm>
                <a:off x="9969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76" name="CustomShape 12599"/>
              <p:cNvSpPr/>
              <p:nvPr/>
            </p:nvSpPr>
            <p:spPr>
              <a:xfrm>
                <a:off x="995652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77" name="CustomShape 12600"/>
              <p:cNvSpPr/>
              <p:nvPr/>
            </p:nvSpPr>
            <p:spPr>
              <a:xfrm>
                <a:off x="996192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78" name="CustomShape 12601"/>
              <p:cNvSpPr/>
              <p:nvPr/>
            </p:nvSpPr>
            <p:spPr>
              <a:xfrm>
                <a:off x="996444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79" name="CustomShape 12602"/>
              <p:cNvSpPr/>
              <p:nvPr/>
            </p:nvSpPr>
            <p:spPr>
              <a:xfrm>
                <a:off x="99720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80" name="CustomShape 12603"/>
              <p:cNvSpPr/>
              <p:nvPr/>
            </p:nvSpPr>
            <p:spPr>
              <a:xfrm>
                <a:off x="9964440" y="246240"/>
                <a:ext cx="360" cy="360"/>
              </a:xfrm>
              <a:custGeom>
                <a:avLst/>
                <a:gdLst>
                  <a:gd name="textAreaLeft" fmla="*/ 0 w 360"/>
                  <a:gd name="textAreaRight" fmla="*/ 94371840 w 360"/>
                  <a:gd name="textAreaTop" fmla="*/ 0 h 360"/>
                  <a:gd name="textAreaBottom" fmla="*/ 9437184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81" name="CustomShape 12604"/>
              <p:cNvSpPr/>
              <p:nvPr/>
            </p:nvSpPr>
            <p:spPr>
              <a:xfrm>
                <a:off x="9985680" y="236880"/>
                <a:ext cx="360" cy="360"/>
              </a:xfrm>
              <a:custGeom>
                <a:avLst/>
                <a:gdLst>
                  <a:gd name="textAreaLeft" fmla="*/ 0 w 360"/>
                  <a:gd name="textAreaRight" fmla="*/ 184320 w 360"/>
                  <a:gd name="textAreaTop" fmla="*/ 0 h 360"/>
                  <a:gd name="textAreaBottom" fmla="*/ 184320 h 360"/>
                </a:gdLst>
                <a:ahLst/>
                <a:cxnLst/>
                <a:rect l="textAreaLeft" t="textAreaTop" r="textAreaRight" b="textAreaBottom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82" name="CustomShape 12605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83" name="CustomShape 12606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84" name="CustomShape 12607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85" name="CustomShape 12608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86" name="CustomShape 12609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87" name="CustomShape 12610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88" name="CustomShape 12611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89" name="CustomShape 12612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90" name="CustomShape 12613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91" name="CustomShape 12614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92" name="CustomShape 12615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93" name="CustomShape 12616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94" name="CustomShape 12617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95" name="CustomShape 12618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96" name="CustomShape 12619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97" name="CustomShape 12620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98" name="CustomShape 12621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899" name="CustomShape 12622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00" name="CustomShape 12623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01" name="CustomShape 12624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02" name="CustomShape 12625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03" name="CustomShape 12626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04" name="CustomShape 12627"/>
              <p:cNvSpPr/>
              <p:nvPr/>
            </p:nvSpPr>
            <p:spPr>
              <a:xfrm>
                <a:off x="10057680" y="303480"/>
                <a:ext cx="360" cy="1620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6200"/>
                  <a:gd name="textAreaBottom" fmla="*/ 24120 h 16200"/>
                </a:gdLst>
                <a:ahLst/>
                <a:cxnLst/>
                <a:rect l="textAreaLeft" t="textAreaTop" r="textAreaRight" b="textAreaBottom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600" rIns="90000" bIns="-36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05" name="CustomShape 12628"/>
              <p:cNvSpPr/>
              <p:nvPr/>
            </p:nvSpPr>
            <p:spPr>
              <a:xfrm>
                <a:off x="10049760" y="300240"/>
                <a:ext cx="360" cy="129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12960"/>
                  <a:gd name="textAreaBottom" fmla="*/ 20880 h 12960"/>
                </a:gdLst>
                <a:ahLst/>
                <a:cxnLst/>
                <a:rect l="textAreaLeft" t="textAreaTop" r="textAreaRight" b="textAreaBottom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6840" rIns="90000" bIns="-68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06" name="CustomShape 12629"/>
              <p:cNvSpPr/>
              <p:nvPr/>
            </p:nvSpPr>
            <p:spPr>
              <a:xfrm>
                <a:off x="10045080" y="297000"/>
                <a:ext cx="360" cy="972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9720"/>
                  <a:gd name="textAreaBottom" fmla="*/ 17640 h 9720"/>
                </a:gdLst>
                <a:ahLst/>
                <a:cxnLst/>
                <a:rect l="textAreaLeft" t="textAreaTop" r="textAreaRight" b="textAreaBottom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0080" rIns="90000" bIns="-100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07" name="CustomShape 12630"/>
              <p:cNvSpPr/>
              <p:nvPr/>
            </p:nvSpPr>
            <p:spPr>
              <a:xfrm>
                <a:off x="10039680" y="290880"/>
                <a:ext cx="360" cy="504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5040"/>
                  <a:gd name="textAreaBottom" fmla="*/ 12960 h 5040"/>
                </a:gdLst>
                <a:ahLst/>
                <a:cxnLst/>
                <a:rect l="textAreaLeft" t="textAreaTop" r="textAreaRight" b="textAreaBottom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4760" rIns="90000" bIns="-14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08" name="CustomShape 12631"/>
              <p:cNvSpPr/>
              <p:nvPr/>
            </p:nvSpPr>
            <p:spPr>
              <a:xfrm>
                <a:off x="10031760" y="287640"/>
                <a:ext cx="360" cy="324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240"/>
                  <a:gd name="textAreaBottom" fmla="*/ 11160 h 3240"/>
                </a:gdLst>
                <a:ahLst/>
                <a:cxnLst/>
                <a:rect l="textAreaLeft" t="textAreaTop" r="textAreaRight" b="textAreaBottom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6560" rIns="90000" bIns="-165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09" name="CustomShape 12632"/>
              <p:cNvSpPr/>
              <p:nvPr/>
            </p:nvSpPr>
            <p:spPr>
              <a:xfrm>
                <a:off x="10026000" y="2844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8280 h 360"/>
                </a:gdLst>
                <a:ahLst/>
                <a:cxnLst/>
                <a:rect l="textAreaLeft" t="textAreaTop" r="textAreaRight" b="textAreaBottom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19440" rIns="90000" bIns="-194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10" name="CustomShape 12633"/>
              <p:cNvSpPr/>
              <p:nvPr/>
            </p:nvSpPr>
            <p:spPr>
              <a:xfrm>
                <a:off x="100206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2580480 h 360"/>
                </a:gdLst>
                <a:ahLst/>
                <a:cxnLst/>
                <a:rect l="textAreaLeft" t="textAreaTop" r="textAreaRight" b="textAreaBottom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2680" rIns="90000" bIns="-226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11" name="CustomShape 12634"/>
              <p:cNvSpPr/>
              <p:nvPr/>
            </p:nvSpPr>
            <p:spPr>
              <a:xfrm>
                <a:off x="1001592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471859200 h 360"/>
                </a:gdLst>
                <a:ahLst/>
                <a:cxnLst/>
                <a:rect l="textAreaLeft" t="textAreaTop" r="textAreaRight" b="textAreaBottom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12" name="CustomShape 12635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13" name="CustomShape 12636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14" name="CustomShape 12637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15" name="CustomShape 12638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16" name="CustomShape 12639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17" name="CustomShape 12640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18" name="CustomShape 12641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19" name="CustomShape 12642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20" name="CustomShape 12643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21" name="CustomShape 12644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22" name="CustomShape 12645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23" name="CustomShape 12646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24" name="CustomShape 12647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25" name="CustomShape 12648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26" name="CustomShape 12649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27" name="CustomShape 12650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28" name="CustomShape 12651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29" name="CustomShape 12652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30" name="CustomShape 12653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31" name="CustomShape 12654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32" name="CustomShape 12655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33" name="CustomShape 12656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34" name="CustomShape 12657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35" name="CustomShape 12658"/>
              <p:cNvSpPr/>
              <p:nvPr/>
            </p:nvSpPr>
            <p:spPr>
              <a:xfrm>
                <a:off x="10049760" y="284400"/>
                <a:ext cx="360" cy="360"/>
              </a:xfrm>
              <a:custGeom>
                <a:avLst/>
                <a:gdLst>
                  <a:gd name="textAreaLeft" fmla="*/ 0 w 360"/>
                  <a:gd name="textAreaRight" fmla="*/ 11796480 w 360"/>
                  <a:gd name="textAreaTop" fmla="*/ 0 h 360"/>
                  <a:gd name="textAreaBottom" fmla="*/ 11796480 h 360"/>
                </a:gdLst>
                <a:ahLst/>
                <a:cxnLst/>
                <a:rect l="textAreaLeft" t="textAreaTop" r="textAreaRight" b="textAreaBottom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36" name="CustomShape 12659"/>
              <p:cNvSpPr/>
              <p:nvPr/>
            </p:nvSpPr>
            <p:spPr>
              <a:xfrm>
                <a:off x="1004184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94371840 w 360"/>
                  <a:gd name="textAreaTop" fmla="*/ 0 h 360"/>
                  <a:gd name="textAreaBottom" fmla="*/ 94371840 h 360"/>
                </a:gdLst>
                <a:ahLst/>
                <a:cxnLst/>
                <a:rect l="textAreaLeft" t="textAreaTop" r="textAreaRight" b="textAreaBottom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37" name="CustomShape 12660"/>
              <p:cNvSpPr/>
              <p:nvPr/>
            </p:nvSpPr>
            <p:spPr>
              <a:xfrm>
                <a:off x="1003716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2040" rIns="90000" bIns="-320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38" name="CustomShape 12661"/>
              <p:cNvSpPr/>
              <p:nvPr/>
            </p:nvSpPr>
            <p:spPr>
              <a:xfrm>
                <a:off x="10031760" y="2811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39" name="CustomShape 12662"/>
              <p:cNvSpPr/>
              <p:nvPr/>
            </p:nvSpPr>
            <p:spPr>
              <a:xfrm>
                <a:off x="100260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40" name="CustomShape 12663"/>
              <p:cNvSpPr/>
              <p:nvPr/>
            </p:nvSpPr>
            <p:spPr>
              <a:xfrm>
                <a:off x="100206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41" name="CustomShape 12664"/>
              <p:cNvSpPr/>
              <p:nvPr/>
            </p:nvSpPr>
            <p:spPr>
              <a:xfrm>
                <a:off x="100180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42" name="CustomShape 12665"/>
              <p:cNvSpPr/>
              <p:nvPr/>
            </p:nvSpPr>
            <p:spPr>
              <a:xfrm>
                <a:off x="1001592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43" name="CustomShape 12666"/>
              <p:cNvSpPr/>
              <p:nvPr/>
            </p:nvSpPr>
            <p:spPr>
              <a:xfrm>
                <a:off x="100126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44" name="CustomShape 12667"/>
              <p:cNvSpPr/>
              <p:nvPr/>
            </p:nvSpPr>
            <p:spPr>
              <a:xfrm>
                <a:off x="1000908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45" name="CustomShape 12668"/>
              <p:cNvSpPr/>
              <p:nvPr/>
            </p:nvSpPr>
            <p:spPr>
              <a:xfrm>
                <a:off x="1000800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46" name="CustomShape 12669"/>
              <p:cNvSpPr/>
              <p:nvPr/>
            </p:nvSpPr>
            <p:spPr>
              <a:xfrm>
                <a:off x="10004760" y="2779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47" name="CustomShape 12670"/>
              <p:cNvSpPr/>
              <p:nvPr/>
            </p:nvSpPr>
            <p:spPr>
              <a:xfrm>
                <a:off x="1004508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94371840 w 360"/>
                  <a:gd name="textAreaTop" fmla="*/ 0 h 360"/>
                  <a:gd name="textAreaBottom" fmla="*/ 9437184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48" name="CustomShape 12671"/>
              <p:cNvSpPr/>
              <p:nvPr/>
            </p:nvSpPr>
            <p:spPr>
              <a:xfrm>
                <a:off x="1003716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94371840 w 360"/>
                  <a:gd name="textAreaTop" fmla="*/ 0 h 360"/>
                  <a:gd name="textAreaBottom" fmla="*/ 9437184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49" name="CustomShape 12672"/>
              <p:cNvSpPr/>
              <p:nvPr/>
            </p:nvSpPr>
            <p:spPr>
              <a:xfrm>
                <a:off x="1003176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50" name="CustomShape 12673"/>
              <p:cNvSpPr/>
              <p:nvPr/>
            </p:nvSpPr>
            <p:spPr>
              <a:xfrm>
                <a:off x="1002924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51" name="CustomShape 12674"/>
              <p:cNvSpPr/>
              <p:nvPr/>
            </p:nvSpPr>
            <p:spPr>
              <a:xfrm>
                <a:off x="1002384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52" name="CustomShape 12675"/>
              <p:cNvSpPr/>
              <p:nvPr/>
            </p:nvSpPr>
            <p:spPr>
              <a:xfrm>
                <a:off x="10020600" y="2685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520" rIns="90000" bIns="-38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53" name="CustomShape 12676"/>
              <p:cNvSpPr/>
              <p:nvPr/>
            </p:nvSpPr>
            <p:spPr>
              <a:xfrm>
                <a:off x="100180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54" name="CustomShape 12677"/>
              <p:cNvSpPr/>
              <p:nvPr/>
            </p:nvSpPr>
            <p:spPr>
              <a:xfrm>
                <a:off x="100126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55" name="CustomShape 12678"/>
              <p:cNvSpPr/>
              <p:nvPr/>
            </p:nvSpPr>
            <p:spPr>
              <a:xfrm>
                <a:off x="100090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56" name="CustomShape 12679"/>
              <p:cNvSpPr/>
              <p:nvPr/>
            </p:nvSpPr>
            <p:spPr>
              <a:xfrm>
                <a:off x="1000908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57" name="CustomShape 12680"/>
              <p:cNvSpPr/>
              <p:nvPr/>
            </p:nvSpPr>
            <p:spPr>
              <a:xfrm>
                <a:off x="10008000" y="2718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58" name="CustomShape 12681"/>
              <p:cNvSpPr/>
              <p:nvPr/>
            </p:nvSpPr>
            <p:spPr>
              <a:xfrm>
                <a:off x="10004760" y="2746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59" name="CustomShape 12682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60" name="CustomShape 12683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61" name="CustomShape 12684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62" name="CustomShape 12685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63" name="CustomShape 12686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64" name="CustomShape 12687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65" name="CustomShape 12688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66" name="CustomShape 12689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67" name="CustomShape 12690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68" name="CustomShape 12691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69" name="CustomShape 12692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70" name="CustomShape 12693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71" name="CustomShape 12694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72" name="CustomShape 12695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73" name="CustomShape 12696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74" name="CustomShape 12697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75" name="CustomShape 12698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76" name="CustomShape 12699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77" name="CustomShape 12700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78" name="CustomShape 12701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79" name="CustomShape 12702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80" name="CustomShape 12703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81" name="CustomShape 12704"/>
              <p:cNvSpPr/>
              <p:nvPr/>
            </p:nvSpPr>
            <p:spPr>
              <a:xfrm>
                <a:off x="1004508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82" name="CustomShape 12705"/>
              <p:cNvSpPr/>
              <p:nvPr/>
            </p:nvSpPr>
            <p:spPr>
              <a:xfrm>
                <a:off x="1003968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83" name="CustomShape 12706"/>
              <p:cNvSpPr/>
              <p:nvPr/>
            </p:nvSpPr>
            <p:spPr>
              <a:xfrm>
                <a:off x="1003716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84" name="CustomShape 12707"/>
              <p:cNvSpPr/>
              <p:nvPr/>
            </p:nvSpPr>
            <p:spPr>
              <a:xfrm>
                <a:off x="10031760" y="258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85" name="CustomShape 12708"/>
              <p:cNvSpPr/>
              <p:nvPr/>
            </p:nvSpPr>
            <p:spPr>
              <a:xfrm>
                <a:off x="100292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640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86" name="CustomShape 12709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87" name="CustomShape 12710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88" name="CustomShape 12711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89" name="CustomShape 12712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90" name="CustomShape 12713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91" name="CustomShape 12714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92" name="CustomShape 12715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93" name="CustomShape 12716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94" name="CustomShape 12717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95" name="CustomShape 12718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96" name="CustomShape 12719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97" name="CustomShape 12720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98" name="CustomShape 12721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0999" name="CustomShape 12722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00" name="CustomShape 12723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01" name="CustomShape 12724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02" name="CustomShape 12725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03" name="CustomShape 12726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04" name="CustomShape 12727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05" name="CustomShape 12728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06" name="CustomShape 12729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07" name="CustomShape 12730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08" name="CustomShape 12731"/>
              <p:cNvSpPr/>
              <p:nvPr/>
            </p:nvSpPr>
            <p:spPr>
              <a:xfrm>
                <a:off x="10023840" y="2620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09" name="CustomShape 12732"/>
              <p:cNvSpPr/>
              <p:nvPr/>
            </p:nvSpPr>
            <p:spPr>
              <a:xfrm>
                <a:off x="1003392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10" name="CustomShape 12733"/>
              <p:cNvSpPr/>
              <p:nvPr/>
            </p:nvSpPr>
            <p:spPr>
              <a:xfrm>
                <a:off x="10031760" y="2527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11" name="CustomShape 12734"/>
              <p:cNvSpPr/>
              <p:nvPr/>
            </p:nvSpPr>
            <p:spPr>
              <a:xfrm>
                <a:off x="10029240" y="25596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12" name="CustomShape 12735"/>
              <p:cNvSpPr/>
              <p:nvPr/>
            </p:nvSpPr>
            <p:spPr>
              <a:xfrm>
                <a:off x="10020600" y="2653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13" name="CustomShape 12736"/>
              <p:cNvSpPr/>
              <p:nvPr/>
            </p:nvSpPr>
            <p:spPr>
              <a:xfrm>
                <a:off x="10020600" y="246240"/>
                <a:ext cx="360" cy="360"/>
              </a:xfrm>
              <a:custGeom>
                <a:avLst/>
                <a:gdLst>
                  <a:gd name="textAreaLeft" fmla="*/ 0 w 360"/>
                  <a:gd name="textAreaRight" fmla="*/ 94371840 w 360"/>
                  <a:gd name="textAreaTop" fmla="*/ 0 h 360"/>
                  <a:gd name="textAreaBottom" fmla="*/ 94371840 h 360"/>
                </a:gdLst>
                <a:ahLst/>
                <a:cxnLst/>
                <a:rect l="textAreaLeft" t="textAreaTop" r="textAreaRight" b="textAreaBottom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14" name="CustomShape 12737"/>
              <p:cNvSpPr/>
              <p:nvPr/>
            </p:nvSpPr>
            <p:spPr>
              <a:xfrm>
                <a:off x="9938520" y="293760"/>
                <a:ext cx="3600" cy="28800"/>
              </a:xfrm>
              <a:custGeom>
                <a:avLst/>
                <a:gdLst>
                  <a:gd name="textAreaLeft" fmla="*/ 0 w 3600"/>
                  <a:gd name="textAreaRight" fmla="*/ 28800 w 3600"/>
                  <a:gd name="textAreaTop" fmla="*/ 0 h 28800"/>
                  <a:gd name="textAreaBottom" fmla="*/ 54000 h 28800"/>
                </a:gdLst>
                <a:ahLst/>
                <a:cxnLst/>
                <a:rect l="textAreaLeft" t="textAreaTop" r="textAreaRight" b="textAreaBottom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000" rIns="90000" bIns="9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15" name="Line 32"/>
              <p:cNvSpPr/>
              <p:nvPr/>
            </p:nvSpPr>
            <p:spPr>
              <a:xfrm flipH="1">
                <a:off x="9955080" y="337680"/>
                <a:ext cx="3240" cy="324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 anchorCtr="1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16" name="CustomShape 12738"/>
              <p:cNvSpPr/>
              <p:nvPr/>
            </p:nvSpPr>
            <p:spPr>
              <a:xfrm>
                <a:off x="995652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17" name="CustomShape 12739"/>
              <p:cNvSpPr/>
              <p:nvPr/>
            </p:nvSpPr>
            <p:spPr>
              <a:xfrm>
                <a:off x="9956520" y="3416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18" name="CustomShape 12740"/>
              <p:cNvSpPr/>
              <p:nvPr/>
            </p:nvSpPr>
            <p:spPr>
              <a:xfrm>
                <a:off x="9956520" y="3445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19" name="CustomShape 12741"/>
              <p:cNvSpPr/>
              <p:nvPr/>
            </p:nvSpPr>
            <p:spPr>
              <a:xfrm>
                <a:off x="9956520" y="3481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20" name="CustomShape 12742"/>
              <p:cNvSpPr/>
              <p:nvPr/>
            </p:nvSpPr>
            <p:spPr>
              <a:xfrm>
                <a:off x="9959760" y="3510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21" name="CustomShape 12743"/>
              <p:cNvSpPr/>
              <p:nvPr/>
            </p:nvSpPr>
            <p:spPr>
              <a:xfrm>
                <a:off x="10045080" y="3193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22" name="CustomShape 12744"/>
              <p:cNvSpPr/>
              <p:nvPr/>
            </p:nvSpPr>
            <p:spPr>
              <a:xfrm>
                <a:off x="10033920" y="322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8160" rIns="90000" bIns="-38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23" name="CustomShape 12745"/>
              <p:cNvSpPr/>
              <p:nvPr/>
            </p:nvSpPr>
            <p:spPr>
              <a:xfrm>
                <a:off x="10033920" y="3290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24" name="CustomShape 12746"/>
              <p:cNvSpPr/>
              <p:nvPr/>
            </p:nvSpPr>
            <p:spPr>
              <a:xfrm>
                <a:off x="10041840" y="3128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25" name="CustomShape 12747"/>
              <p:cNvSpPr/>
              <p:nvPr/>
            </p:nvSpPr>
            <p:spPr>
              <a:xfrm>
                <a:off x="10020600" y="331920"/>
                <a:ext cx="360" cy="360"/>
              </a:xfrm>
              <a:custGeom>
                <a:avLst/>
                <a:gdLst>
                  <a:gd name="textAreaLeft" fmla="*/ 0 w 360"/>
                  <a:gd name="textAreaRight" fmla="*/ 35389440 w 360"/>
                  <a:gd name="textAreaTop" fmla="*/ 0 h 360"/>
                  <a:gd name="textAreaBottom" fmla="*/ 47185920 h 360"/>
                </a:gdLst>
                <a:ahLst/>
                <a:cxnLst/>
                <a:rect l="textAreaLeft" t="textAreaTop" r="textAreaRight" b="textAreaBottom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26" name="CustomShape 12748"/>
              <p:cNvSpPr/>
              <p:nvPr/>
            </p:nvSpPr>
            <p:spPr>
              <a:xfrm>
                <a:off x="9987840" y="22104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27" name="CustomShape 12749"/>
              <p:cNvSpPr/>
              <p:nvPr/>
            </p:nvSpPr>
            <p:spPr>
              <a:xfrm>
                <a:off x="9983520" y="19260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5920" rIns="90000" bIns="-259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28" name="CustomShape 12750"/>
              <p:cNvSpPr/>
              <p:nvPr/>
            </p:nvSpPr>
            <p:spPr>
              <a:xfrm>
                <a:off x="9995760" y="1735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29" name="CustomShape 12751"/>
              <p:cNvSpPr/>
              <p:nvPr/>
            </p:nvSpPr>
            <p:spPr>
              <a:xfrm>
                <a:off x="9983520" y="201960"/>
                <a:ext cx="360" cy="360"/>
              </a:xfrm>
              <a:custGeom>
                <a:avLst/>
                <a:gdLst>
                  <a:gd name="textAreaLeft" fmla="*/ 0 w 360"/>
                  <a:gd name="textAreaRight" fmla="*/ 1658880 w 360"/>
                  <a:gd name="textAreaTop" fmla="*/ 0 h 360"/>
                  <a:gd name="textAreaBottom" fmla="*/ 47185920 h 360"/>
                </a:gdLst>
                <a:ahLst/>
                <a:cxnLst/>
                <a:rect l="textAreaLeft" t="textAreaTop" r="textAreaRight" b="textAreaBottom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30" name="CustomShape 12752"/>
              <p:cNvSpPr/>
              <p:nvPr/>
            </p:nvSpPr>
            <p:spPr>
              <a:xfrm>
                <a:off x="10001520" y="192600"/>
                <a:ext cx="360" cy="360"/>
              </a:xfrm>
              <a:custGeom>
                <a:avLst/>
                <a:gdLst>
                  <a:gd name="textAreaLeft" fmla="*/ 0 w 360"/>
                  <a:gd name="textAreaRight" fmla="*/ 377487360 w 360"/>
                  <a:gd name="textAreaTop" fmla="*/ 0 h 360"/>
                  <a:gd name="textAreaBottom" fmla="*/ 377487360 h 360"/>
                </a:gdLst>
                <a:ahLst/>
                <a:cxnLst/>
                <a:rect l="textAreaLeft" t="textAreaTop" r="textAreaRight" b="textAreaBottom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31" name="CustomShape 12753"/>
              <p:cNvSpPr/>
              <p:nvPr/>
            </p:nvSpPr>
            <p:spPr>
              <a:xfrm>
                <a:off x="9983520" y="192600"/>
                <a:ext cx="360" cy="360"/>
              </a:xfrm>
              <a:custGeom>
                <a:avLst/>
                <a:gdLst>
                  <a:gd name="textAreaLeft" fmla="*/ 0 w 360"/>
                  <a:gd name="textAreaRight" fmla="*/ 47185920 w 360"/>
                  <a:gd name="textAreaTop" fmla="*/ 0 h 360"/>
                  <a:gd name="textAreaBottom" fmla="*/ 47185920 h 360"/>
                </a:gdLst>
                <a:ahLst/>
                <a:cxnLst/>
                <a:rect l="textAreaLeft" t="textAreaTop" r="textAreaRight" b="textAreaBottom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1760" rIns="90000" bIns="-417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32" name="CustomShape 12754"/>
              <p:cNvSpPr/>
              <p:nvPr/>
            </p:nvSpPr>
            <p:spPr>
              <a:xfrm>
                <a:off x="9995760" y="18612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160" rIns="90000" bIns="-2916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33" name="CustomShape 12755"/>
              <p:cNvSpPr/>
              <p:nvPr/>
            </p:nvSpPr>
            <p:spPr>
              <a:xfrm>
                <a:off x="999108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34" name="CustomShape 12756"/>
              <p:cNvSpPr/>
              <p:nvPr/>
            </p:nvSpPr>
            <p:spPr>
              <a:xfrm>
                <a:off x="998784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35" name="CustomShape 12757"/>
              <p:cNvSpPr/>
              <p:nvPr/>
            </p:nvSpPr>
            <p:spPr>
              <a:xfrm>
                <a:off x="1000476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36" name="CustomShape 12758"/>
              <p:cNvSpPr/>
              <p:nvPr/>
            </p:nvSpPr>
            <p:spPr>
              <a:xfrm>
                <a:off x="1000908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37" name="CustomShape 12759"/>
              <p:cNvSpPr/>
              <p:nvPr/>
            </p:nvSpPr>
            <p:spPr>
              <a:xfrm>
                <a:off x="10000080" y="21456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38" name="CustomShape 12760"/>
              <p:cNvSpPr/>
              <p:nvPr/>
            </p:nvSpPr>
            <p:spPr>
              <a:xfrm>
                <a:off x="998568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39" name="CustomShape 12761"/>
              <p:cNvSpPr/>
              <p:nvPr/>
            </p:nvSpPr>
            <p:spPr>
              <a:xfrm>
                <a:off x="998784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40" name="CustomShape 12762"/>
              <p:cNvSpPr/>
              <p:nvPr/>
            </p:nvSpPr>
            <p:spPr>
              <a:xfrm>
                <a:off x="1001268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41" name="CustomShape 12763"/>
              <p:cNvSpPr/>
              <p:nvPr/>
            </p:nvSpPr>
            <p:spPr>
              <a:xfrm>
                <a:off x="10009080" y="2113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42" name="CustomShape 12764"/>
              <p:cNvSpPr/>
              <p:nvPr/>
            </p:nvSpPr>
            <p:spPr>
              <a:xfrm>
                <a:off x="9983520" y="2052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43" name="CustomShape 12765"/>
              <p:cNvSpPr/>
              <p:nvPr/>
            </p:nvSpPr>
            <p:spPr>
              <a:xfrm>
                <a:off x="10015920" y="2052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44" name="CustomShape 12766"/>
              <p:cNvSpPr/>
              <p:nvPr/>
            </p:nvSpPr>
            <p:spPr>
              <a:xfrm>
                <a:off x="9995760" y="1861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45" name="CustomShape 12767"/>
              <p:cNvSpPr/>
              <p:nvPr/>
            </p:nvSpPr>
            <p:spPr>
              <a:xfrm>
                <a:off x="10000080" y="19260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46" name="CustomShape 12768"/>
              <p:cNvSpPr/>
              <p:nvPr/>
            </p:nvSpPr>
            <p:spPr>
              <a:xfrm>
                <a:off x="10000080" y="19548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47" name="CustomShape 12769"/>
              <p:cNvSpPr/>
              <p:nvPr/>
            </p:nvSpPr>
            <p:spPr>
              <a:xfrm>
                <a:off x="10000080" y="198720"/>
                <a:ext cx="360" cy="3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48" name="CustomShape 12770"/>
              <p:cNvSpPr/>
              <p:nvPr/>
            </p:nvSpPr>
            <p:spPr>
              <a:xfrm>
                <a:off x="995184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49" name="CustomShape 12771"/>
              <p:cNvSpPr/>
              <p:nvPr/>
            </p:nvSpPr>
            <p:spPr>
              <a:xfrm>
                <a:off x="995976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50" name="CustomShape 12772"/>
              <p:cNvSpPr/>
              <p:nvPr/>
            </p:nvSpPr>
            <p:spPr>
              <a:xfrm>
                <a:off x="997200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51" name="CustomShape 12773"/>
              <p:cNvSpPr/>
              <p:nvPr/>
            </p:nvSpPr>
            <p:spPr>
              <a:xfrm>
                <a:off x="9975600" y="208080"/>
                <a:ext cx="360" cy="360"/>
              </a:xfrm>
              <a:custGeom>
                <a:avLst/>
                <a:gdLst>
                  <a:gd name="textAreaLeft" fmla="*/ 0 w 360"/>
                  <a:gd name="textAreaRight" fmla="*/ 1440 w 360"/>
                  <a:gd name="textAreaTop" fmla="*/ 0 h 360"/>
                  <a:gd name="textAreaBottom" fmla="*/ 1440 h 360"/>
                </a:gdLst>
                <a:ahLst/>
                <a:cxnLst/>
                <a:rect l="textAreaLeft" t="textAreaTop" r="textAreaRight" b="textAreaBottom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52" name="CustomShape 12774"/>
              <p:cNvSpPr/>
              <p:nvPr/>
            </p:nvSpPr>
            <p:spPr>
              <a:xfrm>
                <a:off x="997200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53" name="CustomShape 12775"/>
              <p:cNvSpPr/>
              <p:nvPr/>
            </p:nvSpPr>
            <p:spPr>
              <a:xfrm>
                <a:off x="996444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54" name="CustomShape 12776"/>
              <p:cNvSpPr/>
              <p:nvPr/>
            </p:nvSpPr>
            <p:spPr>
              <a:xfrm>
                <a:off x="9979920" y="227160"/>
                <a:ext cx="360" cy="360"/>
              </a:xfrm>
              <a:custGeom>
                <a:avLst/>
                <a:gdLst>
                  <a:gd name="textAreaLeft" fmla="*/ 0 w 360"/>
                  <a:gd name="textAreaRight" fmla="*/ 23040 w 360"/>
                  <a:gd name="textAreaTop" fmla="*/ 0 h 360"/>
                  <a:gd name="textAreaBottom" fmla="*/ 23040 h 360"/>
                </a:gdLst>
                <a:ahLst/>
                <a:cxnLst/>
                <a:rect l="textAreaLeft" t="textAreaTop" r="textAreaRight" b="textAreaBottom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55" name="CustomShape 12777"/>
              <p:cNvSpPr/>
              <p:nvPr/>
            </p:nvSpPr>
            <p:spPr>
              <a:xfrm>
                <a:off x="998352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56" name="CustomShape 12778"/>
              <p:cNvSpPr/>
              <p:nvPr/>
            </p:nvSpPr>
            <p:spPr>
              <a:xfrm>
                <a:off x="997776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57" name="CustomShape 12779"/>
              <p:cNvSpPr/>
              <p:nvPr/>
            </p:nvSpPr>
            <p:spPr>
              <a:xfrm>
                <a:off x="10037160" y="2494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58" name="CustomShape 12780"/>
              <p:cNvSpPr/>
              <p:nvPr/>
            </p:nvSpPr>
            <p:spPr>
              <a:xfrm>
                <a:off x="1001808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59" name="CustomShape 12781"/>
              <p:cNvSpPr/>
              <p:nvPr/>
            </p:nvSpPr>
            <p:spPr>
              <a:xfrm>
                <a:off x="10015920" y="23040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60" name="CustomShape 12782"/>
              <p:cNvSpPr/>
              <p:nvPr/>
            </p:nvSpPr>
            <p:spPr>
              <a:xfrm>
                <a:off x="10000080" y="208080"/>
                <a:ext cx="360" cy="360"/>
              </a:xfrm>
              <a:custGeom>
                <a:avLst/>
                <a:gdLst>
                  <a:gd name="textAreaLeft" fmla="*/ 0 w 360"/>
                  <a:gd name="textAreaRight" fmla="*/ 1440 w 360"/>
                  <a:gd name="textAreaTop" fmla="*/ 0 h 360"/>
                  <a:gd name="textAreaBottom" fmla="*/ 1440 h 360"/>
                </a:gdLst>
                <a:ahLst/>
                <a:cxnLst/>
                <a:rect l="textAreaLeft" t="textAreaTop" r="textAreaRight" b="textAreaBottom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61" name="CustomShape 12783"/>
              <p:cNvSpPr/>
              <p:nvPr/>
            </p:nvSpPr>
            <p:spPr>
              <a:xfrm>
                <a:off x="1001592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62" name="CustomShape 12784"/>
              <p:cNvSpPr/>
              <p:nvPr/>
            </p:nvSpPr>
            <p:spPr>
              <a:xfrm>
                <a:off x="10018080" y="22104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63" name="CustomShape 12785"/>
              <p:cNvSpPr/>
              <p:nvPr/>
            </p:nvSpPr>
            <p:spPr>
              <a:xfrm>
                <a:off x="10001520" y="227160"/>
                <a:ext cx="360" cy="360"/>
              </a:xfrm>
              <a:custGeom>
                <a:avLst/>
                <a:gdLst>
                  <a:gd name="textAreaLeft" fmla="*/ 0 w 360"/>
                  <a:gd name="textAreaRight" fmla="*/ 184320 w 360"/>
                  <a:gd name="textAreaTop" fmla="*/ 0 h 360"/>
                  <a:gd name="textAreaBottom" fmla="*/ 184320 h 360"/>
                </a:gdLst>
                <a:ahLst/>
                <a:cxnLst/>
                <a:rect l="textAreaLeft" t="textAreaTop" r="textAreaRight" b="textAreaBottom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64" name="CustomShape 12786"/>
              <p:cNvSpPr/>
              <p:nvPr/>
            </p:nvSpPr>
            <p:spPr>
              <a:xfrm>
                <a:off x="1000008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65" name="CustomShape 12787"/>
              <p:cNvSpPr/>
              <p:nvPr/>
            </p:nvSpPr>
            <p:spPr>
              <a:xfrm>
                <a:off x="10015920" y="224280"/>
                <a:ext cx="360" cy="360"/>
              </a:xfrm>
              <a:custGeom>
                <a:avLst/>
                <a:gdLst>
                  <a:gd name="textAreaLeft" fmla="*/ 0 w 360"/>
                  <a:gd name="textAreaRight" fmla="*/ 1509949440 w 360"/>
                  <a:gd name="textAreaTop" fmla="*/ 0 h 360"/>
                  <a:gd name="textAreaBottom" fmla="*/ 1509949440 h 360"/>
                </a:gdLst>
                <a:ahLst/>
                <a:cxnLst/>
                <a:rect l="textAreaLeft" t="textAreaTop" r="textAreaRight" b="textAreaBottom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280" rIns="90000" bIns="-4428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66" name="CustomShape 12788"/>
              <p:cNvSpPr/>
              <p:nvPr/>
            </p:nvSpPr>
            <p:spPr>
              <a:xfrm>
                <a:off x="9951840" y="230400"/>
                <a:ext cx="57960" cy="105120"/>
              </a:xfrm>
              <a:custGeom>
                <a:avLst/>
                <a:gdLst>
                  <a:gd name="textAreaLeft" fmla="*/ 0 w 57960"/>
                  <a:gd name="textAreaRight" fmla="*/ 83160 w 57960"/>
                  <a:gd name="textAreaTop" fmla="*/ 0 h 105120"/>
                  <a:gd name="textAreaBottom" fmla="*/ 130320 h 105120"/>
                </a:gdLst>
                <a:ahLst/>
                <a:cxnLst/>
                <a:rect l="textAreaLeft" t="textAreaTop" r="textAreaRight" b="textAreaBottom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67" name="CustomShape 12789"/>
              <p:cNvSpPr/>
              <p:nvPr/>
            </p:nvSpPr>
            <p:spPr>
              <a:xfrm>
                <a:off x="9985680" y="284400"/>
                <a:ext cx="360" cy="36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29520" rIns="90000" bIns="-2952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68" name="CustomShape 12790"/>
              <p:cNvSpPr/>
              <p:nvPr/>
            </p:nvSpPr>
            <p:spPr>
              <a:xfrm>
                <a:off x="9987840" y="287640"/>
                <a:ext cx="360" cy="360"/>
              </a:xfrm>
              <a:custGeom>
                <a:avLst/>
                <a:gdLst>
                  <a:gd name="textAreaLeft" fmla="*/ 0 w 360"/>
                  <a:gd name="textAreaRight" fmla="*/ 2880 w 360"/>
                  <a:gd name="textAreaTop" fmla="*/ 0 h 360"/>
                  <a:gd name="textAreaBottom" fmla="*/ 2880 h 360"/>
                </a:gdLst>
                <a:ahLst/>
                <a:cxnLst/>
                <a:rect l="textAreaLeft" t="textAreaTop" r="textAreaRight" b="textAreaBottom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35640" rIns="90000" bIns="-3564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</p:grpSp>
        <p:sp>
          <p:nvSpPr>
            <p:cNvPr id="11069" name="CustomShape 12791"/>
            <p:cNvSpPr/>
            <p:nvPr/>
          </p:nvSpPr>
          <p:spPr>
            <a:xfrm>
              <a:off x="9854280" y="573480"/>
              <a:ext cx="271440" cy="63720"/>
            </a:xfrm>
            <a:custGeom>
              <a:avLst/>
              <a:gdLst>
                <a:gd name="textAreaLeft" fmla="*/ 0 w 271440"/>
                <a:gd name="textAreaRight" fmla="*/ 296640 w 271440"/>
                <a:gd name="textAreaTop" fmla="*/ 0 h 63720"/>
                <a:gd name="textAreaBottom" fmla="*/ 88920 h 63720"/>
              </a:gdLst>
              <a:ahLst/>
              <a:cxnLst/>
              <a:rect l="textAreaLeft" t="textAreaTop" r="textAreaRight" b="textAreaBottom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grpSp>
          <p:nvGrpSpPr>
            <p:cNvPr id="11070" name="Group 212"/>
            <p:cNvGrpSpPr/>
            <p:nvPr/>
          </p:nvGrpSpPr>
          <p:grpSpPr>
            <a:xfrm>
              <a:off x="9832680" y="248040"/>
              <a:ext cx="301680" cy="289080"/>
              <a:chOff x="9832680" y="248040"/>
              <a:chExt cx="301680" cy="289080"/>
            </a:xfrm>
          </p:grpSpPr>
          <p:sp>
            <p:nvSpPr>
              <p:cNvPr id="11071" name="CustomShape 12792"/>
              <p:cNvSpPr/>
              <p:nvPr/>
            </p:nvSpPr>
            <p:spPr>
              <a:xfrm>
                <a:off x="9832680" y="248040"/>
                <a:ext cx="301680" cy="273240"/>
              </a:xfrm>
              <a:custGeom>
                <a:avLst/>
                <a:gdLst>
                  <a:gd name="textAreaLeft" fmla="*/ 0 w 301680"/>
                  <a:gd name="textAreaRight" fmla="*/ 326880 w 301680"/>
                  <a:gd name="textAreaTop" fmla="*/ 0 h 273240"/>
                  <a:gd name="textAreaBottom" fmla="*/ 298440 h 273240"/>
                </a:gdLst>
                <a:ahLst/>
                <a:cxnLst/>
                <a:rect l="textAreaLeft" t="textAreaTop" r="textAreaRight" b="textAreaBottom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640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72" name="CustomShape 12793"/>
              <p:cNvSpPr/>
              <p:nvPr/>
            </p:nvSpPr>
            <p:spPr>
              <a:xfrm>
                <a:off x="9844920" y="270000"/>
                <a:ext cx="274680" cy="262080"/>
              </a:xfrm>
              <a:custGeom>
                <a:avLst/>
                <a:gdLst>
                  <a:gd name="textAreaLeft" fmla="*/ 0 w 274680"/>
                  <a:gd name="textAreaRight" fmla="*/ 299880 w 274680"/>
                  <a:gd name="textAreaTop" fmla="*/ 0 h 262080"/>
                  <a:gd name="textAreaBottom" fmla="*/ 287280 h 262080"/>
                </a:gdLst>
                <a:ahLst/>
                <a:cxnLst/>
                <a:rect l="textAreaLeft" t="textAreaTop" r="textAreaRight" b="textAreaBottom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640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73" name="CustomShape 12794"/>
              <p:cNvSpPr/>
              <p:nvPr/>
            </p:nvSpPr>
            <p:spPr>
              <a:xfrm>
                <a:off x="9859680" y="298800"/>
                <a:ext cx="243000" cy="238320"/>
              </a:xfrm>
              <a:custGeom>
                <a:avLst/>
                <a:gdLst>
                  <a:gd name="textAreaLeft" fmla="*/ 0 w 243000"/>
                  <a:gd name="textAreaRight" fmla="*/ 268200 w 243000"/>
                  <a:gd name="textAreaTop" fmla="*/ 0 h 238320"/>
                  <a:gd name="textAreaBottom" fmla="*/ 263520 h 238320"/>
                </a:gdLst>
                <a:ahLst/>
                <a:cxnLst/>
                <a:rect l="textAreaLeft" t="textAreaTop" r="textAreaRight" b="textAreaBottom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640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</p:grpSp>
        <p:sp>
          <p:nvSpPr>
            <p:cNvPr id="11074" name="CustomShape 12795"/>
            <p:cNvSpPr/>
            <p:nvPr/>
          </p:nvSpPr>
          <p:spPr>
            <a:xfrm>
              <a:off x="10206000" y="401760"/>
              <a:ext cx="360" cy="36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29520" rIns="90000" bIns="-2952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1075" name="CustomShape 12796"/>
            <p:cNvSpPr/>
            <p:nvPr/>
          </p:nvSpPr>
          <p:spPr>
            <a:xfrm>
              <a:off x="9759600" y="398880"/>
              <a:ext cx="360" cy="36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29520" rIns="90000" bIns="-2952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</p:grpSp>
      <p:sp>
        <p:nvSpPr>
          <p:cNvPr id="11076" name="CustomShape 12797"/>
          <p:cNvSpPr/>
          <p:nvPr/>
        </p:nvSpPr>
        <p:spPr>
          <a:xfrm>
            <a:off x="399600" y="1308600"/>
            <a:ext cx="495720" cy="33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7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077" name="CustomShape 12798"/>
          <p:cNvSpPr/>
          <p:nvPr/>
        </p:nvSpPr>
        <p:spPr>
          <a:xfrm>
            <a:off x="821520" y="1307160"/>
            <a:ext cx="433080" cy="33480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78" name="CustomShape 12799"/>
          <p:cNvSpPr/>
          <p:nvPr/>
        </p:nvSpPr>
        <p:spPr>
          <a:xfrm>
            <a:off x="554760" y="1571760"/>
            <a:ext cx="821160" cy="191520"/>
          </a:xfrm>
          <a:prstGeom prst="rect">
            <a:avLst/>
          </a:pr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1271/499</a:t>
            </a:r>
            <a:endParaRPr lang="ru-RU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79" name="CustomShape 12800"/>
          <p:cNvSpPr/>
          <p:nvPr/>
        </p:nvSpPr>
        <p:spPr>
          <a:xfrm>
            <a:off x="1368360" y="1570680"/>
            <a:ext cx="370080" cy="1580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rgbClr val="000000"/>
            </a:solidFill>
            <a:miter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3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85%</a:t>
            </a:r>
            <a:endParaRPr lang="ru-RU" sz="13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80" name="CustomShape 12801"/>
          <p:cNvSpPr/>
          <p:nvPr/>
        </p:nvSpPr>
        <p:spPr>
          <a:xfrm>
            <a:off x="554760" y="1773000"/>
            <a:ext cx="1085400" cy="28656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8120" tIns="83880" rIns="168120" bIns="83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9963/53031</a:t>
            </a:r>
            <a:endParaRPr lang="ru-RU" sz="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81" name="CustomShape 12802"/>
          <p:cNvSpPr/>
          <p:nvPr/>
        </p:nvSpPr>
        <p:spPr>
          <a:xfrm>
            <a:off x="0" y="0"/>
            <a:ext cx="10308960" cy="83916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320" tIns="20160" rIns="40320" bIns="2016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ИНФОРМАЦИОННЫЕ МАТЕРИАЛЫ ПО ПОРЫВАМ ВЕТРА 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НА ТЕРРИТОРИИ ТУТАЕВСКОГО МО ЯРОСЛАВСКОЙ ОБЛАСТИ 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(РИСК НАРУШЕНИЯ ЭЛЕКТРОСНАБЖЕНИЯ НА 09-10.01.2026</a:t>
            </a:r>
            <a:r>
              <a:rPr lang="ru-RU" sz="1400" b="0" u="none" strike="noStrike">
                <a:solidFill>
                  <a:srgbClr val="FFFFFF"/>
                </a:solidFill>
                <a:uFillTx/>
                <a:latin typeface="Calibri"/>
                <a:ea typeface="DejaVu Sans"/>
              </a:rPr>
              <a:t>)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082" name="CustomShape 12823"/>
          <p:cNvSpPr/>
          <p:nvPr/>
        </p:nvSpPr>
        <p:spPr>
          <a:xfrm>
            <a:off x="399600" y="1308600"/>
            <a:ext cx="496800" cy="33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13</a:t>
            </a:r>
            <a:endParaRPr lang="ru-RU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083" name="CustomShape 12824"/>
          <p:cNvSpPr/>
          <p:nvPr/>
        </p:nvSpPr>
        <p:spPr>
          <a:xfrm>
            <a:off x="821520" y="1307160"/>
            <a:ext cx="434160" cy="33480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Calibri"/>
                <a:ea typeface="DejaVu Sans"/>
              </a:rPr>
              <a:t>15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84" name="CustomShape 12825"/>
          <p:cNvSpPr/>
          <p:nvPr/>
        </p:nvSpPr>
        <p:spPr>
          <a:xfrm>
            <a:off x="8532360" y="7552440"/>
            <a:ext cx="1767600" cy="638280"/>
          </a:xfrm>
          <a:prstGeom prst="rect">
            <a:avLst/>
          </a:prstGeom>
          <a:solidFill>
            <a:schemeClr val="lt1">
              <a:alpha val="85000"/>
            </a:schemeClr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5840" tIns="52920" rIns="105840" bIns="529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ЦУКС ГУ МЧС по Ярославской области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АРМ № 9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14:00 08.01.2026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Исп. Е.С. Приказчикова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Тел. 341-50-856</a:t>
            </a:r>
            <a:endParaRPr lang="ru-RU" sz="7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1085" name="Группа 11084"/>
          <p:cNvGrpSpPr/>
          <p:nvPr/>
        </p:nvGrpSpPr>
        <p:grpSpPr>
          <a:xfrm>
            <a:off x="7725960" y="2396520"/>
            <a:ext cx="2812680" cy="5019480"/>
            <a:chOff x="7725960" y="2396520"/>
            <a:chExt cx="2812680" cy="5019480"/>
          </a:xfrm>
        </p:grpSpPr>
        <p:grpSp>
          <p:nvGrpSpPr>
            <p:cNvPr id="11086" name="Group 160"/>
            <p:cNvGrpSpPr/>
            <p:nvPr/>
          </p:nvGrpSpPr>
          <p:grpSpPr>
            <a:xfrm>
              <a:off x="7725960" y="2396520"/>
              <a:ext cx="2812680" cy="5019480"/>
              <a:chOff x="7725960" y="2396520"/>
              <a:chExt cx="2812680" cy="5019480"/>
            </a:xfrm>
          </p:grpSpPr>
          <p:sp>
            <p:nvSpPr>
              <p:cNvPr id="11087" name="CustomShape 8223"/>
              <p:cNvSpPr/>
              <p:nvPr/>
            </p:nvSpPr>
            <p:spPr>
              <a:xfrm>
                <a:off x="7931160" y="6586200"/>
                <a:ext cx="1523880" cy="1695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88" name="CustomShape 8224"/>
              <p:cNvSpPr/>
              <p:nvPr/>
            </p:nvSpPr>
            <p:spPr>
              <a:xfrm>
                <a:off x="7725960" y="2396520"/>
                <a:ext cx="2566800" cy="5019480"/>
              </a:xfrm>
              <a:prstGeom prst="rect">
                <a:avLst/>
              </a:prstGeom>
              <a:solidFill>
                <a:schemeClr val="lt1"/>
              </a:solidFill>
              <a:ln w="1908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89" name="CustomShape 8225"/>
              <p:cNvSpPr/>
              <p:nvPr/>
            </p:nvSpPr>
            <p:spPr>
              <a:xfrm>
                <a:off x="8277480" y="6238440"/>
                <a:ext cx="206568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8160" tIns="61200" rIns="12816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 - прогноз нарушения ЛЭП (УГМС) 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090" name="CustomShape 8226"/>
              <p:cNvSpPr/>
              <p:nvPr/>
            </p:nvSpPr>
            <p:spPr>
              <a:xfrm>
                <a:off x="8285400" y="2396520"/>
                <a:ext cx="180468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8160" tIns="61200" rIns="12816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1" i="1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Условные обозначения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091" name="CustomShape 8227"/>
              <p:cNvSpPr/>
              <p:nvPr/>
            </p:nvSpPr>
            <p:spPr>
              <a:xfrm>
                <a:off x="8240760" y="6718320"/>
                <a:ext cx="1808640" cy="215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92" name="CustomShape 8228"/>
              <p:cNvSpPr/>
              <p:nvPr/>
            </p:nvSpPr>
            <p:spPr>
              <a:xfrm>
                <a:off x="7877880" y="7205040"/>
                <a:ext cx="641520" cy="196200"/>
              </a:xfrm>
              <a:prstGeom prst="rect">
                <a:avLst/>
              </a:prstGeom>
              <a:solidFill>
                <a:schemeClr val="lt1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700" b="1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 Ярославль</a:t>
                </a:r>
                <a:endParaRPr lang="ru-RU" sz="7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093" name="CustomShape 8229"/>
              <p:cNvSpPr/>
              <p:nvPr/>
            </p:nvSpPr>
            <p:spPr>
              <a:xfrm>
                <a:off x="7925760" y="6293160"/>
                <a:ext cx="335880" cy="209520"/>
              </a:xfrm>
              <a:custGeom>
                <a:avLst/>
                <a:gdLst>
                  <a:gd name="textAreaLeft" fmla="*/ 0 w 335880"/>
                  <a:gd name="textAreaRight" fmla="*/ 360000 w 335880"/>
                  <a:gd name="textAreaTop" fmla="*/ 0 h 209520"/>
                  <a:gd name="textAreaBottom" fmla="*/ 233640 h 209520"/>
                </a:gdLst>
                <a:ahLst/>
                <a:cxnLst/>
                <a:rect l="textAreaLeft" t="textAreaTop" r="textAreaRight" b="textAreaBottom"/>
                <a:pathLst>
                  <a:path w="324905" h="204788">
                    <a:moveTo>
                      <a:pt x="42863" y="28575"/>
                    </a:moveTo>
                    <a:cubicBezTo>
                      <a:pt x="44450" y="20638"/>
                      <a:pt x="43135" y="11498"/>
                      <a:pt x="47625" y="4763"/>
                    </a:cubicBezTo>
                    <a:cubicBezTo>
                      <a:pt x="50410" y="586"/>
                      <a:pt x="56893" y="0"/>
                      <a:pt x="61913" y="0"/>
                    </a:cubicBezTo>
                    <a:cubicBezTo>
                      <a:pt x="73138" y="0"/>
                      <a:pt x="84138" y="3175"/>
                      <a:pt x="95250" y="4763"/>
                    </a:cubicBezTo>
                    <a:cubicBezTo>
                      <a:pt x="147969" y="22336"/>
                      <a:pt x="113804" y="14914"/>
                      <a:pt x="200025" y="9525"/>
                    </a:cubicBezTo>
                    <a:cubicBezTo>
                      <a:pt x="217488" y="11113"/>
                      <a:pt x="235145" y="11241"/>
                      <a:pt x="252413" y="14288"/>
                    </a:cubicBezTo>
                    <a:cubicBezTo>
                      <a:pt x="262300" y="16033"/>
                      <a:pt x="280988" y="23813"/>
                      <a:pt x="280988" y="23813"/>
                    </a:cubicBezTo>
                    <a:cubicBezTo>
                      <a:pt x="282575" y="33338"/>
                      <a:pt x="280959" y="44004"/>
                      <a:pt x="285750" y="52388"/>
                    </a:cubicBezTo>
                    <a:cubicBezTo>
                      <a:pt x="288241" y="56747"/>
                      <a:pt x="295548" y="54905"/>
                      <a:pt x="300038" y="57150"/>
                    </a:cubicBezTo>
                    <a:cubicBezTo>
                      <a:pt x="305157" y="59710"/>
                      <a:pt x="309563" y="63500"/>
                      <a:pt x="314325" y="66675"/>
                    </a:cubicBezTo>
                    <a:cubicBezTo>
                      <a:pt x="317500" y="71438"/>
                      <a:pt x="323612" y="75244"/>
                      <a:pt x="323850" y="80963"/>
                    </a:cubicBezTo>
                    <a:cubicBezTo>
                      <a:pt x="325240" y="114309"/>
                      <a:pt x="326484" y="148430"/>
                      <a:pt x="319088" y="180975"/>
                    </a:cubicBezTo>
                    <a:cubicBezTo>
                      <a:pt x="317637" y="187358"/>
                      <a:pt x="306548" y="185053"/>
                      <a:pt x="300038" y="185738"/>
                    </a:cubicBezTo>
                    <a:cubicBezTo>
                      <a:pt x="276304" y="188236"/>
                      <a:pt x="252413" y="188913"/>
                      <a:pt x="228600" y="190500"/>
                    </a:cubicBezTo>
                    <a:cubicBezTo>
                      <a:pt x="222250" y="192088"/>
                      <a:pt x="215940" y="193843"/>
                      <a:pt x="209550" y="195263"/>
                    </a:cubicBezTo>
                    <a:cubicBezTo>
                      <a:pt x="201648" y="197019"/>
                      <a:pt x="193591" y="198062"/>
                      <a:pt x="185738" y="200025"/>
                    </a:cubicBezTo>
                    <a:cubicBezTo>
                      <a:pt x="180868" y="201243"/>
                      <a:pt x="176213" y="203200"/>
                      <a:pt x="171450" y="204788"/>
                    </a:cubicBezTo>
                    <a:cubicBezTo>
                      <a:pt x="165100" y="200025"/>
                      <a:pt x="158859" y="195114"/>
                      <a:pt x="152400" y="190500"/>
                    </a:cubicBezTo>
                    <a:cubicBezTo>
                      <a:pt x="147743" y="187173"/>
                      <a:pt x="142510" y="184639"/>
                      <a:pt x="138113" y="180975"/>
                    </a:cubicBezTo>
                    <a:cubicBezTo>
                      <a:pt x="132939" y="176663"/>
                      <a:pt x="128999" y="171000"/>
                      <a:pt x="123825" y="166688"/>
                    </a:cubicBezTo>
                    <a:cubicBezTo>
                      <a:pt x="116019" y="160183"/>
                      <a:pt x="105619" y="153881"/>
                      <a:pt x="95250" y="152400"/>
                    </a:cubicBezTo>
                    <a:cubicBezTo>
                      <a:pt x="77892" y="149920"/>
                      <a:pt x="60325" y="149225"/>
                      <a:pt x="42863" y="147638"/>
                    </a:cubicBezTo>
                    <a:cubicBezTo>
                      <a:pt x="31242" y="143764"/>
                      <a:pt x="23520" y="142582"/>
                      <a:pt x="14288" y="133350"/>
                    </a:cubicBezTo>
                    <a:cubicBezTo>
                      <a:pt x="10241" y="129303"/>
                      <a:pt x="7323" y="124182"/>
                      <a:pt x="4763" y="119063"/>
                    </a:cubicBezTo>
                    <a:cubicBezTo>
                      <a:pt x="2518" y="114573"/>
                      <a:pt x="1588" y="109538"/>
                      <a:pt x="0" y="104775"/>
                    </a:cubicBezTo>
                    <a:cubicBezTo>
                      <a:pt x="5433" y="50448"/>
                      <a:pt x="-6518" y="68431"/>
                      <a:pt x="19050" y="42863"/>
                    </a:cubicBezTo>
                    <a:lnTo>
                      <a:pt x="42863" y="28575"/>
                    </a:ln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 w="25560">
                <a:solidFill>
                  <a:srgbClr val="FF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ru-RU" sz="1800" b="0" u="none" strike="noStrike">
                  <a:solidFill>
                    <a:srgbClr val="000000"/>
                  </a:solidFill>
                  <a:uFillTx/>
                  <a:latin typeface="Arial"/>
                  <a:ea typeface="DejaVu Sans"/>
                </a:endParaRPr>
              </a:p>
            </p:txBody>
          </p:sp>
          <p:sp>
            <p:nvSpPr>
              <p:cNvPr id="11094" name="CustomShape 8230"/>
              <p:cNvSpPr/>
              <p:nvPr/>
            </p:nvSpPr>
            <p:spPr>
              <a:xfrm>
                <a:off x="7821000" y="6571440"/>
                <a:ext cx="567720" cy="129600"/>
              </a:xfrm>
              <a:prstGeom prst="rect">
                <a:avLst/>
              </a:prstGeom>
              <a:solidFill>
                <a:srgbClr val="FFFF00"/>
              </a:solidFill>
              <a:ln w="2556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321/15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095" name="CustomShape 8231"/>
              <p:cNvSpPr/>
              <p:nvPr/>
            </p:nvSpPr>
            <p:spPr>
              <a:xfrm>
                <a:off x="8397360" y="7163640"/>
                <a:ext cx="206208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8160" tIns="61200" rIns="12816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муниципальное образование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096" name="CustomShape 8232"/>
              <p:cNvSpPr/>
              <p:nvPr/>
            </p:nvSpPr>
            <p:spPr>
              <a:xfrm>
                <a:off x="8401680" y="4718880"/>
                <a:ext cx="213696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8160" tIns="61200" rIns="12816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 - линии электропередач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097" name="CustomShape 8233"/>
              <p:cNvSpPr/>
              <p:nvPr/>
            </p:nvSpPr>
            <p:spPr>
              <a:xfrm>
                <a:off x="8353440" y="6549840"/>
                <a:ext cx="213984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8160" tIns="61200" rIns="12816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протяженность ЛЭП/ТП (шт.)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098" name="CustomShape 8234"/>
              <p:cNvSpPr/>
              <p:nvPr/>
            </p:nvSpPr>
            <p:spPr>
              <a:xfrm>
                <a:off x="8505720" y="3282840"/>
                <a:ext cx="1211040" cy="250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8160" tIns="64080" rIns="128160" bIns="640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Порывы втера, м/с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099" name="CustomShape 8235"/>
              <p:cNvSpPr/>
              <p:nvPr/>
            </p:nvSpPr>
            <p:spPr>
              <a:xfrm>
                <a:off x="7993440" y="7022160"/>
                <a:ext cx="227520" cy="123840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5560">
                <a:solidFill>
                  <a:srgbClr val="000000"/>
                </a:solidFill>
                <a:miter/>
              </a:ln>
              <a:effectLst>
                <a:outerShdw blurRad="50760" dist="37674" dir="27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800" b="1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60%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100" name="CustomShape 8236"/>
              <p:cNvSpPr/>
              <p:nvPr/>
            </p:nvSpPr>
            <p:spPr>
              <a:xfrm>
                <a:off x="8414280" y="6978960"/>
                <a:ext cx="1873440" cy="201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80280" tIns="39960" rIns="80280" bIns="3996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 - износ электроэнергетических систем 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101" name="CustomShape 8237"/>
              <p:cNvSpPr/>
              <p:nvPr/>
            </p:nvSpPr>
            <p:spPr>
              <a:xfrm>
                <a:off x="7821000" y="6831720"/>
                <a:ext cx="578160" cy="104400"/>
              </a:xfrm>
              <a:prstGeom prst="rect">
                <a:avLst/>
              </a:prstGeom>
              <a:solidFill>
                <a:srgbClr val="92D050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19/330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102" name="CustomShape 8238"/>
              <p:cNvSpPr/>
              <p:nvPr/>
            </p:nvSpPr>
            <p:spPr>
              <a:xfrm>
                <a:off x="8368560" y="6773040"/>
                <a:ext cx="150192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7800" tIns="61200" rIns="127800" bIns="612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кол-во домов /населения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103" name="CustomShape 8239"/>
              <p:cNvSpPr/>
              <p:nvPr/>
            </p:nvSpPr>
            <p:spPr>
              <a:xfrm>
                <a:off x="8298000" y="5565600"/>
                <a:ext cx="157248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количество осадков (УГМС), мм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104" name="CustomShape 8240"/>
              <p:cNvSpPr/>
              <p:nvPr/>
            </p:nvSpPr>
            <p:spPr>
              <a:xfrm>
                <a:off x="7891200" y="5597280"/>
                <a:ext cx="373320" cy="24228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15</a:t>
                </a:r>
                <a:endParaRPr lang="ru-RU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1105" name="CustomShape 8241"/>
              <p:cNvSpPr/>
              <p:nvPr/>
            </p:nvSpPr>
            <p:spPr>
              <a:xfrm>
                <a:off x="7903440" y="5897160"/>
                <a:ext cx="361080" cy="24228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000" b="1" u="none" strike="noStrike">
                    <a:solidFill>
                      <a:srgbClr val="000000"/>
                    </a:solidFill>
                    <a:uFillTx/>
                    <a:latin typeface="Calibri"/>
                    <a:ea typeface="DejaVu Sans"/>
                  </a:rPr>
                  <a:t>7</a:t>
                </a:r>
                <a:endParaRPr lang="ru-RU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106" name="CustomShape 8242"/>
              <p:cNvSpPr/>
              <p:nvPr/>
            </p:nvSpPr>
            <p:spPr>
              <a:xfrm>
                <a:off x="8340120" y="5883840"/>
                <a:ext cx="1384920" cy="338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800" b="0" u="none" strike="noStrike">
                    <a:solidFill>
                      <a:srgbClr val="000000"/>
                    </a:solidFill>
                    <a:uFillTx/>
                    <a:latin typeface="Times New Roman"/>
                    <a:ea typeface="DejaVu Sans"/>
                  </a:rPr>
                  <a:t>- порывы ветра (УГМС), м/с</a:t>
                </a:r>
                <a:endParaRPr lang="ru-RU" sz="8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pic>
            <p:nvPicPr>
              <p:cNvPr id="11107" name="Рисунок 2_ 25"/>
              <p:cNvPicPr/>
              <p:nvPr/>
            </p:nvPicPr>
            <p:blipFill>
              <a:blip r:embed="rId4"/>
              <a:stretch/>
            </p:blipFill>
            <p:spPr>
              <a:xfrm>
                <a:off x="7877880" y="4288680"/>
                <a:ext cx="579960" cy="1170000"/>
              </a:xfrm>
              <a:prstGeom prst="rect">
                <a:avLst/>
              </a:prstGeom>
              <a:ln w="0">
                <a:noFill/>
              </a:ln>
            </p:spPr>
          </p:pic>
        </p:grpSp>
        <p:pic>
          <p:nvPicPr>
            <p:cNvPr id="11108" name="Рисунок 11107"/>
            <p:cNvPicPr/>
            <p:nvPr/>
          </p:nvPicPr>
          <p:blipFill>
            <a:blip r:embed="rId5"/>
            <a:stretch/>
          </p:blipFill>
          <p:spPr>
            <a:xfrm>
              <a:off x="7987680" y="2743560"/>
              <a:ext cx="171360" cy="13575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1109" name="Группа 11108"/>
          <p:cNvGrpSpPr/>
          <p:nvPr/>
        </p:nvGrpSpPr>
        <p:grpSpPr>
          <a:xfrm>
            <a:off x="75600" y="2313000"/>
            <a:ext cx="2145240" cy="5811840"/>
            <a:chOff x="75600" y="2313000"/>
            <a:chExt cx="2145240" cy="5811840"/>
          </a:xfrm>
        </p:grpSpPr>
        <p:pic>
          <p:nvPicPr>
            <p:cNvPr id="11110" name="Рисунок 11109"/>
            <p:cNvPicPr/>
            <p:nvPr/>
          </p:nvPicPr>
          <p:blipFill>
            <a:blip r:embed="rId6"/>
            <a:stretch/>
          </p:blipFill>
          <p:spPr>
            <a:xfrm>
              <a:off x="75600" y="2313000"/>
              <a:ext cx="2145240" cy="5811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111" name="Полилиния 11110"/>
            <p:cNvSpPr/>
            <p:nvPr/>
          </p:nvSpPr>
          <p:spPr>
            <a:xfrm>
              <a:off x="1875600" y="4719600"/>
              <a:ext cx="233640" cy="204840"/>
            </a:xfrm>
            <a:custGeom>
              <a:avLst/>
              <a:gdLst>
                <a:gd name="textAreaLeft" fmla="*/ 0 w 233640"/>
                <a:gd name="textAreaRight" fmla="*/ 235080 w 233640"/>
                <a:gd name="textAreaTop" fmla="*/ 0 h 204840"/>
                <a:gd name="textAreaBottom" fmla="*/ 206280 h 20484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7"/>
              <a:srcRect/>
              <a:tile tx="0" ty="0" sx="109450" sy="102363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1112" name="Полилиния 11111"/>
            <p:cNvSpPr/>
            <p:nvPr/>
          </p:nvSpPr>
          <p:spPr>
            <a:xfrm>
              <a:off x="1868040" y="6969600"/>
              <a:ext cx="233640" cy="204840"/>
            </a:xfrm>
            <a:custGeom>
              <a:avLst/>
              <a:gdLst>
                <a:gd name="textAreaLeft" fmla="*/ 0 w 233640"/>
                <a:gd name="textAreaRight" fmla="*/ 235080 w 233640"/>
                <a:gd name="textAreaTop" fmla="*/ 0 h 204840"/>
                <a:gd name="textAreaBottom" fmla="*/ 206280 h 20484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8"/>
              <a:srcRect/>
              <a:tile tx="0" ty="0" sx="58734" sy="59793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1113" name="Полилиния 11112"/>
            <p:cNvSpPr/>
            <p:nvPr/>
          </p:nvSpPr>
          <p:spPr>
            <a:xfrm>
              <a:off x="1871640" y="6559200"/>
              <a:ext cx="233640" cy="205200"/>
            </a:xfrm>
            <a:custGeom>
              <a:avLst/>
              <a:gdLst>
                <a:gd name="textAreaLeft" fmla="*/ 0 w 233640"/>
                <a:gd name="textAreaRight" fmla="*/ 235080 w 233640"/>
                <a:gd name="textAreaTop" fmla="*/ 0 h 205200"/>
                <a:gd name="textAreaBottom" fmla="*/ 206640 h 20520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9"/>
              <a:srcRect/>
              <a:tile tx="0" ty="0" sx="100000" sy="91006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1114" name="Полилиния 11113"/>
            <p:cNvSpPr/>
            <p:nvPr/>
          </p:nvSpPr>
          <p:spPr>
            <a:xfrm>
              <a:off x="1875600" y="5833080"/>
              <a:ext cx="233640" cy="205200"/>
            </a:xfrm>
            <a:custGeom>
              <a:avLst/>
              <a:gdLst>
                <a:gd name="textAreaLeft" fmla="*/ 0 w 233640"/>
                <a:gd name="textAreaRight" fmla="*/ 235080 w 233640"/>
                <a:gd name="textAreaTop" fmla="*/ 0 h 205200"/>
                <a:gd name="textAreaBottom" fmla="*/ 206640 h 20520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10"/>
              <a:srcRect/>
              <a:tile tx="0" ty="0" sx="78402" sy="78402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1115" name="Полилиния 11114"/>
            <p:cNvSpPr/>
            <p:nvPr/>
          </p:nvSpPr>
          <p:spPr>
            <a:xfrm>
              <a:off x="1883880" y="3582720"/>
              <a:ext cx="233640" cy="204840"/>
            </a:xfrm>
            <a:custGeom>
              <a:avLst/>
              <a:gdLst>
                <a:gd name="textAreaLeft" fmla="*/ 0 w 233640"/>
                <a:gd name="textAreaRight" fmla="*/ 235080 w 233640"/>
                <a:gd name="textAreaTop" fmla="*/ 0 h 204840"/>
                <a:gd name="textAreaBottom" fmla="*/ 206280 h 20484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11"/>
              <a:srcRect/>
              <a:tile tx="0" ty="0" sx="94189" sy="96940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pic>
          <p:nvPicPr>
            <p:cNvPr id="11116" name="Picture 20" descr="I:\здрав 1.png"/>
            <p:cNvPicPr/>
            <p:nvPr/>
          </p:nvPicPr>
          <p:blipFill>
            <a:blip r:embed="rId12"/>
            <a:stretch/>
          </p:blipFill>
          <p:spPr>
            <a:xfrm>
              <a:off x="1838520" y="7328520"/>
              <a:ext cx="266760" cy="243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117" name="Полилиния 11116"/>
            <p:cNvSpPr/>
            <p:nvPr/>
          </p:nvSpPr>
          <p:spPr>
            <a:xfrm>
              <a:off x="1883880" y="2783880"/>
              <a:ext cx="233640" cy="204840"/>
            </a:xfrm>
            <a:custGeom>
              <a:avLst/>
              <a:gdLst>
                <a:gd name="textAreaLeft" fmla="*/ 0 w 233640"/>
                <a:gd name="textAreaRight" fmla="*/ 235080 w 233640"/>
                <a:gd name="textAreaTop" fmla="*/ 0 h 204840"/>
                <a:gd name="textAreaBottom" fmla="*/ 206280 h 20484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13"/>
              <a:srcRect/>
              <a:tile tx="0" ty="0" sx="91601" sy="89144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1118" name="Полилиния 11117"/>
            <p:cNvSpPr/>
            <p:nvPr/>
          </p:nvSpPr>
          <p:spPr>
            <a:xfrm>
              <a:off x="1875600" y="5104080"/>
              <a:ext cx="233640" cy="204840"/>
            </a:xfrm>
            <a:custGeom>
              <a:avLst/>
              <a:gdLst>
                <a:gd name="textAreaLeft" fmla="*/ 0 w 233640"/>
                <a:gd name="textAreaRight" fmla="*/ 235080 w 233640"/>
                <a:gd name="textAreaTop" fmla="*/ 0 h 204840"/>
                <a:gd name="textAreaBottom" fmla="*/ 206280 h 20484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14"/>
              <a:srcRect/>
              <a:tile tx="0" ty="0" sx="91863" sy="89399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  <p:sp>
          <p:nvSpPr>
            <p:cNvPr id="11119" name="Полилиния 11118"/>
            <p:cNvSpPr/>
            <p:nvPr/>
          </p:nvSpPr>
          <p:spPr>
            <a:xfrm>
              <a:off x="1875600" y="6196680"/>
              <a:ext cx="233640" cy="204840"/>
            </a:xfrm>
            <a:custGeom>
              <a:avLst/>
              <a:gdLst>
                <a:gd name="textAreaLeft" fmla="*/ 0 w 233640"/>
                <a:gd name="textAreaRight" fmla="*/ 235080 w 233640"/>
                <a:gd name="textAreaTop" fmla="*/ 0 h 204840"/>
                <a:gd name="textAreaBottom" fmla="*/ 206280 h 204840"/>
              </a:gdLst>
              <a:ahLst/>
              <a:cxnLst/>
              <a:rect l="textAreaLeft" t="textAreaTop" r="textAreaRight" b="textAreaBottom"/>
              <a:pathLst>
                <a:path w="653" h="611">
                  <a:moveTo>
                    <a:pt x="653" y="306"/>
                  </a:moveTo>
                  <a:cubicBezTo>
                    <a:pt x="653" y="359"/>
                    <a:pt x="638" y="412"/>
                    <a:pt x="609" y="458"/>
                  </a:cubicBezTo>
                  <a:cubicBezTo>
                    <a:pt x="581" y="505"/>
                    <a:pt x="539" y="543"/>
                    <a:pt x="490" y="570"/>
                  </a:cubicBezTo>
                  <a:cubicBezTo>
                    <a:pt x="440" y="597"/>
                    <a:pt x="384" y="611"/>
                    <a:pt x="327" y="611"/>
                  </a:cubicBezTo>
                  <a:cubicBezTo>
                    <a:pt x="269" y="611"/>
                    <a:pt x="213" y="597"/>
                    <a:pt x="163" y="570"/>
                  </a:cubicBezTo>
                  <a:cubicBezTo>
                    <a:pt x="114" y="543"/>
                    <a:pt x="72" y="505"/>
                    <a:pt x="44" y="458"/>
                  </a:cubicBezTo>
                  <a:cubicBezTo>
                    <a:pt x="15" y="412"/>
                    <a:pt x="0" y="359"/>
                    <a:pt x="0" y="306"/>
                  </a:cubicBezTo>
                  <a:cubicBezTo>
                    <a:pt x="0" y="252"/>
                    <a:pt x="15" y="199"/>
                    <a:pt x="44" y="153"/>
                  </a:cubicBezTo>
                  <a:cubicBezTo>
                    <a:pt x="72" y="106"/>
                    <a:pt x="114" y="68"/>
                    <a:pt x="163" y="41"/>
                  </a:cubicBezTo>
                  <a:cubicBezTo>
                    <a:pt x="213" y="14"/>
                    <a:pt x="269" y="0"/>
                    <a:pt x="327" y="0"/>
                  </a:cubicBezTo>
                  <a:cubicBezTo>
                    <a:pt x="384" y="0"/>
                    <a:pt x="440" y="14"/>
                    <a:pt x="490" y="41"/>
                  </a:cubicBezTo>
                  <a:cubicBezTo>
                    <a:pt x="539" y="68"/>
                    <a:pt x="581" y="106"/>
                    <a:pt x="609" y="153"/>
                  </a:cubicBezTo>
                  <a:cubicBezTo>
                    <a:pt x="638" y="199"/>
                    <a:pt x="653" y="252"/>
                    <a:pt x="653" y="306"/>
                  </a:cubicBezTo>
                  <a:close/>
                </a:path>
              </a:pathLst>
            </a:custGeom>
            <a:blipFill rotWithShape="0">
              <a:blip r:embed="rId15"/>
              <a:srcRect/>
              <a:tile tx="0" ty="0" sx="69204" sy="70921" algn="ctr"/>
            </a:blipFill>
            <a:ln w="0"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="http://schemas.microsoft.com/office/powerpoint/2012/main" xmlns="">
      <p:transition spd="slow" advTm="3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11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558116</TotalTime>
  <Words>710</Words>
  <Application>Microsoft Office PowerPoint</Application>
  <PresentationFormat>Произвольный</PresentationFormat>
  <Paragraphs>340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22</vt:i4>
      </vt:variant>
      <vt:variant>
        <vt:lpstr>Заголовки слайдов</vt:lpstr>
      </vt:variant>
      <vt:variant>
        <vt:i4>4</vt:i4>
      </vt:variant>
    </vt:vector>
  </HeadingPairs>
  <TitlesOfParts>
    <vt:vector size="26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subject/>
  <dc:creator>ARM32</dc:creator>
  <dc:description/>
  <cp:lastModifiedBy>edds-1</cp:lastModifiedBy>
  <cp:revision>25220</cp:revision>
  <cp:lastPrinted>2021-03-01T13:03:09Z</cp:lastPrinted>
  <dcterms:created xsi:type="dcterms:W3CDTF">2014-09-08T13:21:12Z</dcterms:created>
  <dcterms:modified xsi:type="dcterms:W3CDTF">2026-01-08T13:36:05Z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r8>2</vt:r8>
  </property>
  <property fmtid="{D5CDD505-2E9C-101B-9397-08002B2CF9AE}" pid="3" name="Notes">
    <vt:r8>2</vt:r8>
  </property>
  <property fmtid="{D5CDD505-2E9C-101B-9397-08002B2CF9AE}" pid="4" name="PresentationFormat">
    <vt:lpwstr>Произвольный</vt:lpwstr>
  </property>
  <property fmtid="{D5CDD505-2E9C-101B-9397-08002B2CF9AE}" pid="5" name="Slides">
    <vt:r8>5</vt:r8>
  </property>
</Properties>
</file>